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5" r:id="rId5"/>
    <p:sldMasterId id="2147483718" r:id="rId6"/>
    <p:sldMasterId id="2147483735" r:id="rId7"/>
  </p:sldMasterIdLst>
  <p:notesMasterIdLst>
    <p:notesMasterId r:id="rId17"/>
  </p:notesMasterIdLst>
  <p:sldIdLst>
    <p:sldId id="257" r:id="rId8"/>
    <p:sldId id="2879" r:id="rId9"/>
    <p:sldId id="2880" r:id="rId10"/>
    <p:sldId id="2204" r:id="rId11"/>
    <p:sldId id="2886" r:id="rId12"/>
    <p:sldId id="2885" r:id="rId13"/>
    <p:sldId id="2871" r:id="rId14"/>
    <p:sldId id="2860" r:id="rId15"/>
    <p:sldId id="285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D4E"/>
    <a:srgbClr val="6A8AAC"/>
    <a:srgbClr val="728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9B030-38FF-456E-A113-5B2D74A7B5F3}" v="48" vWet="52" dt="2023-09-08T11:00:05.976"/>
    <p1510:client id="{497C8C41-75E8-45FD-876B-684C5275EF12}" v="9" dt="2023-09-08T01:52:27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E1AC5-C4FF-4B36-8D3F-38C3C1EFC07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FB704-827D-4001-A255-77BDF1B1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08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Добавить про весь ИНДО + с нашими видами услуг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6428D-0E57-4787-984A-FC899273FC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24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Справа надо сделать какую-то фигуру, чтобы преимущества-</a:t>
            </a:r>
            <a:r>
              <a:rPr lang="ru-RU" err="1"/>
              <a:t>леперстки</a:t>
            </a:r>
            <a:r>
              <a:rPr lang="ru-RU"/>
              <a:t> сошлись в центр «Обратитесь в анкор» анкор можно даже логотипом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FB704-827D-4001-A255-77BDF1B162C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7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Не надо картинку, надо иконки и превратить это в инфографику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FB704-827D-4001-A255-77BDF1B162C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4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надо проверить на наличие клиентов, которых нельзя упоминать (Фил Мор, насколько помню, к таким относится.. Все Инструменты у меня вроде тоже с ограничением – нужно тогда запрашивать согласие на упоминание)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6428D-0E57-4787-984A-FC899273FC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2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ancorholding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hyperlink" Target="https://www.youtube.com/c/ANCORCI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zen.yandex.ru/ancor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s://vk.com/ancor_international" TargetMode="External"/><Relationship Id="rId4" Type="http://schemas.openxmlformats.org/officeDocument/2006/relationships/hyperlink" Target="https://ancor.ru/" TargetMode="External"/><Relationship Id="rId9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ancorholding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hyperlink" Target="https://www.youtube.com/c/ANCORCI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zen.yandex.ru/ancor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s://vk.com/ancor_international" TargetMode="External"/><Relationship Id="rId4" Type="http://schemas.openxmlformats.org/officeDocument/2006/relationships/hyperlink" Target="https://ancor.ru/" TargetMode="External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3C714-5A60-64D5-3420-9CE1C6952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E24C62-DD93-4387-96FF-72D3A3F47EF8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85A528-C451-F646-A4E2-D7988FB49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7" y="1709531"/>
            <a:ext cx="3724973" cy="1531027"/>
          </a:xfrm>
          <a:prstGeom prst="rect">
            <a:avLst/>
          </a:prstGeom>
        </p:spPr>
      </p:pic>
      <p:sp>
        <p:nvSpPr>
          <p:cNvPr id="5" name="Текст 1">
            <a:extLst>
              <a:ext uri="{FF2B5EF4-FFF2-40B4-BE49-F238E27FC236}">
                <a16:creationId xmlns:a16="http://schemas.microsoft.com/office/drawing/2014/main" id="{002805D1-4CA9-0F63-71DD-B45ACE5F3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243" y="3067544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en-US"/>
              <a:t>Presentation name </a:t>
            </a: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353FCB-01E3-FD83-D632-616666CA6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57" y="1263795"/>
            <a:ext cx="7281055" cy="4268387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03B6612-A397-44F7-BDB1-33D2566E23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6863" r="13655" b="11472"/>
          <a:stretch>
            <a:fillRect/>
          </a:stretch>
        </p:blipFill>
        <p:spPr>
          <a:xfrm>
            <a:off x="4763051" y="3429000"/>
            <a:ext cx="3623956" cy="2103181"/>
          </a:xfrm>
          <a:custGeom>
            <a:avLst/>
            <a:gdLst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960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FB94F358-6160-BB4E-8311-6969E2219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296" y="1414325"/>
            <a:ext cx="5546725" cy="4125172"/>
          </a:xfrm>
          <a:prstGeom prst="rect">
            <a:avLst/>
          </a:prstGeom>
        </p:spPr>
        <p:txBody>
          <a:bodyPr/>
          <a:lstStyle>
            <a:lvl1pPr marL="342905" indent="-342905">
              <a:lnSpc>
                <a:spcPct val="2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25 Миллиардов рублей выручки в 2021 году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1500+ сотрудников в 30+ офисах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5+ млн. контактов в базе данных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25% доля рынка РФ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Основан в 1990 году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2000+ клиентов</a:t>
            </a:r>
            <a:endParaRPr lang="en-US">
              <a:effectLst/>
            </a:endParaRP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F3F27965-A168-25B9-00B8-4988C3BC63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0554" y="1289241"/>
            <a:ext cx="8241447" cy="479489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3457" h="4481854">
                <a:moveTo>
                  <a:pt x="3159966" y="9777"/>
                </a:moveTo>
                <a:lnTo>
                  <a:pt x="7703457" y="0"/>
                </a:lnTo>
                <a:cubicBezTo>
                  <a:pt x="7702476" y="1493951"/>
                  <a:pt x="7701496" y="2987903"/>
                  <a:pt x="7700515" y="4481854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C39773-1182-9C33-E9BB-6C04F01D6877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C5E30C62-6910-FD82-D391-4893F4F561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id="{8EC1E93C-F649-0819-E54F-438DC1FC0A33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30373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8A7D4-4401-4AA1-8E65-85CAB7C1F5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9325" y="1255517"/>
            <a:ext cx="2696391" cy="5479890"/>
          </a:xfrm>
        </p:spPr>
        <p:txBody>
          <a:bodyPr>
            <a:normAutofit/>
          </a:bodyPr>
          <a:lstStyle>
            <a:lvl1pPr marL="180979" indent="-173279" defTabSz="554437">
              <a:lnSpc>
                <a:spcPct val="142000"/>
              </a:lnSpc>
              <a:buFontTx/>
              <a:buBlip>
                <a:blip r:embed="rId2"/>
              </a:buBlip>
              <a:defRPr sz="1395"/>
            </a:lvl1pPr>
          </a:lstStyle>
          <a:p>
            <a:pPr marL="298449" indent="-285750" defTabSz="914309">
              <a:lnSpc>
                <a:spcPct val="142000"/>
              </a:lnSpc>
              <a:buBlip>
                <a:blip r:embed="rId2"/>
              </a:buBlip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72651E-E991-8906-9E63-8C0C4D736EC5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2AEAC82F-67B4-2B6B-31C3-EF7F84D15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3C24FBF2-4C59-7DBF-45BA-981962B54FB6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51512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8758450" y="-21989"/>
            <a:ext cx="3432203" cy="2289208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479006"/>
              <a:gd name="connsiteY0" fmla="*/ 4157353 h 4157353"/>
              <a:gd name="connsiteX1" fmla="*/ 2910320 w 7479006"/>
              <a:gd name="connsiteY1" fmla="*/ 0 h 4157353"/>
              <a:gd name="connsiteX2" fmla="*/ 6217325 w 7479006"/>
              <a:gd name="connsiteY2" fmla="*/ 19006 h 4157353"/>
              <a:gd name="connsiteX3" fmla="*/ 7479006 w 7479006"/>
              <a:gd name="connsiteY3" fmla="*/ 4152999 h 4157353"/>
              <a:gd name="connsiteX4" fmla="*/ 0 w 7479006"/>
              <a:gd name="connsiteY4" fmla="*/ 4157353 h 4157353"/>
              <a:gd name="connsiteX0" fmla="*/ 0 w 6292915"/>
              <a:gd name="connsiteY0" fmla="*/ 4157353 h 4174181"/>
              <a:gd name="connsiteX1" fmla="*/ 2910320 w 6292915"/>
              <a:gd name="connsiteY1" fmla="*/ 0 h 4174181"/>
              <a:gd name="connsiteX2" fmla="*/ 6217325 w 6292915"/>
              <a:gd name="connsiteY2" fmla="*/ 19006 h 4174181"/>
              <a:gd name="connsiteX3" fmla="*/ 6292915 w 6292915"/>
              <a:gd name="connsiteY3" fmla="*/ 4174181 h 4174181"/>
              <a:gd name="connsiteX4" fmla="*/ 0 w 6292915"/>
              <a:gd name="connsiteY4" fmla="*/ 4157353 h 4174181"/>
              <a:gd name="connsiteX0" fmla="*/ 0 w 6292915"/>
              <a:gd name="connsiteY0" fmla="*/ 4180711 h 4197539"/>
              <a:gd name="connsiteX1" fmla="*/ 2910320 w 6292915"/>
              <a:gd name="connsiteY1" fmla="*/ 23358 h 4197539"/>
              <a:gd name="connsiteX2" fmla="*/ 6280866 w 6292915"/>
              <a:gd name="connsiteY2" fmla="*/ 0 h 4197539"/>
              <a:gd name="connsiteX3" fmla="*/ 6292915 w 6292915"/>
              <a:gd name="connsiteY3" fmla="*/ 4197539 h 4197539"/>
              <a:gd name="connsiteX4" fmla="*/ 0 w 6292915"/>
              <a:gd name="connsiteY4" fmla="*/ 4180711 h 419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2915" h="4197539">
                <a:moveTo>
                  <a:pt x="0" y="4180711"/>
                </a:moveTo>
                <a:lnTo>
                  <a:pt x="2910320" y="23358"/>
                </a:lnTo>
                <a:lnTo>
                  <a:pt x="6280866" y="0"/>
                </a:lnTo>
                <a:cubicBezTo>
                  <a:pt x="6284882" y="1399180"/>
                  <a:pt x="6288899" y="2798359"/>
                  <a:pt x="6292915" y="4197539"/>
                </a:cubicBezTo>
                <a:lnTo>
                  <a:pt x="0" y="4180711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2" y="6379499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873CBB1D-9DE5-4276-B21C-93DB025B5D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70967" y="4581833"/>
            <a:ext cx="5655135" cy="2268479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8642" h="4159529">
                <a:moveTo>
                  <a:pt x="0" y="4159529"/>
                </a:moveTo>
                <a:lnTo>
                  <a:pt x="2910320" y="2176"/>
                </a:lnTo>
                <a:lnTo>
                  <a:pt x="10368642" y="0"/>
                </a:lnTo>
                <a:lnTo>
                  <a:pt x="7479006" y="4155175"/>
                </a:lnTo>
                <a:lnTo>
                  <a:pt x="0" y="4159529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B6399D20-B94B-4283-8BE0-0089153E8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5671" y="2289208"/>
            <a:ext cx="5655135" cy="2268479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8642" h="4159529">
                <a:moveTo>
                  <a:pt x="0" y="4159529"/>
                </a:moveTo>
                <a:lnTo>
                  <a:pt x="2910320" y="2176"/>
                </a:lnTo>
                <a:lnTo>
                  <a:pt x="10368642" y="0"/>
                </a:lnTo>
                <a:lnTo>
                  <a:pt x="7479006" y="4155175"/>
                </a:lnTo>
                <a:lnTo>
                  <a:pt x="0" y="4159529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A9B111FD-2961-4FD2-B556-799C939E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17" y="308303"/>
            <a:ext cx="10846804" cy="616400"/>
          </a:xfrm>
          <a:prstGeom prst="rect">
            <a:avLst/>
          </a:prstGeom>
        </p:spPr>
        <p:txBody>
          <a:bodyPr/>
          <a:lstStyle>
            <a:lvl1pPr>
              <a:defRPr sz="2911"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B302FBC-11A7-3DBE-5D5C-D2BF3C171418}"/>
              </a:ext>
            </a:extLst>
          </p:cNvPr>
          <p:cNvCxnSpPr/>
          <p:nvPr userDrawn="1"/>
        </p:nvCxnSpPr>
        <p:spPr>
          <a:xfrm flipV="1">
            <a:off x="5176640" y="7688"/>
            <a:ext cx="4816598" cy="6871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328DD1-CBCF-4EA4-AD07-7C98EC567325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7646722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449099F-9663-499D-B0D2-AEC6835C7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537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46AEDD-D5D7-4084-954C-2DB2079C5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0521" y="1826685"/>
            <a:ext cx="5156200" cy="43497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92DF73-54D3-45DC-6CBE-1C584764EC15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4B98B6F5-8A5D-3C5E-70F9-A08E919CC2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CDF8B71B-A039-5AAC-633D-1417C3630B2A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32801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438C40-A425-91E9-9759-0E3F13A0E6F2}"/>
              </a:ext>
            </a:extLst>
          </p:cNvPr>
          <p:cNvSpPr/>
          <p:nvPr userDrawn="1"/>
        </p:nvSpPr>
        <p:spPr>
          <a:xfrm>
            <a:off x="-8002" y="1634695"/>
            <a:ext cx="8274530" cy="1273578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2100225">
                <a:moveTo>
                  <a:pt x="0" y="17584"/>
                </a:moveTo>
                <a:lnTo>
                  <a:pt x="13645433" y="0"/>
                </a:lnTo>
                <a:lnTo>
                  <a:pt x="12149763" y="2100225"/>
                </a:lnTo>
                <a:lnTo>
                  <a:pt x="0" y="2095340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57B08A49-ACCF-8C0C-8412-6E4141D9BDA6}"/>
              </a:ext>
            </a:extLst>
          </p:cNvPr>
          <p:cNvSpPr/>
          <p:nvPr userDrawn="1"/>
        </p:nvSpPr>
        <p:spPr>
          <a:xfrm>
            <a:off x="-13376" y="3060156"/>
            <a:ext cx="7288773" cy="1277864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9833" h="2107293">
                <a:moveTo>
                  <a:pt x="0" y="17584"/>
                </a:moveTo>
                <a:lnTo>
                  <a:pt x="12019833" y="0"/>
                </a:lnTo>
                <a:lnTo>
                  <a:pt x="10524163" y="2100225"/>
                </a:lnTo>
                <a:lnTo>
                  <a:pt x="8965" y="2107293"/>
                </a:lnTo>
                <a:cubicBezTo>
                  <a:pt x="5977" y="1410723"/>
                  <a:pt x="2988" y="714154"/>
                  <a:pt x="0" y="17584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AABFD312-CC4C-452E-AF53-4641F766C35B}"/>
              </a:ext>
            </a:extLst>
          </p:cNvPr>
          <p:cNvSpPr/>
          <p:nvPr userDrawn="1"/>
        </p:nvSpPr>
        <p:spPr>
          <a:xfrm>
            <a:off x="0" y="4482655"/>
            <a:ext cx="6272212" cy="1273578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3433" h="2100225">
                <a:moveTo>
                  <a:pt x="0" y="17584"/>
                </a:moveTo>
                <a:lnTo>
                  <a:pt x="10343433" y="0"/>
                </a:lnTo>
                <a:lnTo>
                  <a:pt x="8847763" y="2100225"/>
                </a:lnTo>
                <a:lnTo>
                  <a:pt x="0" y="2095340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3863B08A-1883-8D54-2E4E-3B20DF9519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9671" y="1333884"/>
            <a:ext cx="6442329" cy="472241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216" h="4496520">
                <a:moveTo>
                  <a:pt x="3159966" y="9777"/>
                </a:moveTo>
                <a:lnTo>
                  <a:pt x="6134216" y="0"/>
                </a:lnTo>
                <a:cubicBezTo>
                  <a:pt x="6133235" y="1493951"/>
                  <a:pt x="6132255" y="3002569"/>
                  <a:pt x="6131274" y="4496520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F090C134-6219-25A2-6BFC-41243AAC0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134" y="1633637"/>
            <a:ext cx="6895531" cy="1271361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2C79BFA2-3CE1-B1A7-598B-84BA28A971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3095972"/>
            <a:ext cx="5959560" cy="1271361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77246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id="{9E3D36EB-9CCF-240E-2BA4-6E242897F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8417" y="4504316"/>
            <a:ext cx="5039461" cy="1271361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EF2D1B-B701-4AD8-6D1F-6FA14A62EA7B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0B61D3AC-7A89-D89C-13A5-36FE17B05D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96A07B4-F797-78D6-E538-BC29FA39B148}"/>
              </a:ext>
            </a:extLst>
          </p:cNvPr>
          <p:cNvSpPr/>
          <p:nvPr userDrawn="1"/>
        </p:nvSpPr>
        <p:spPr>
          <a:xfrm>
            <a:off x="-13377" y="1641942"/>
            <a:ext cx="251247" cy="1260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C2608EE-2BA7-FC12-D796-D94087AACE70}"/>
              </a:ext>
            </a:extLst>
          </p:cNvPr>
          <p:cNvSpPr/>
          <p:nvPr userDrawn="1"/>
        </p:nvSpPr>
        <p:spPr>
          <a:xfrm>
            <a:off x="0" y="4500083"/>
            <a:ext cx="237870" cy="1251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771712-5B3E-94E4-4BBF-35041974C2D7}"/>
              </a:ext>
            </a:extLst>
          </p:cNvPr>
          <p:cNvSpPr/>
          <p:nvPr userDrawn="1"/>
        </p:nvSpPr>
        <p:spPr>
          <a:xfrm>
            <a:off x="-13377" y="3066265"/>
            <a:ext cx="251247" cy="1273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539E66E8-F38C-A8AC-05AC-B4F87C2AC0AF}"/>
              </a:ext>
            </a:extLst>
          </p:cNvPr>
          <p:cNvSpPr/>
          <p:nvPr userDrawn="1"/>
        </p:nvSpPr>
        <p:spPr>
          <a:xfrm>
            <a:off x="9154537" y="-8190"/>
            <a:ext cx="3037462" cy="1129288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28569 h 1885292"/>
              <a:gd name="connsiteX1" fmla="*/ 6172826 w 7887326"/>
              <a:gd name="connsiteY1" fmla="*/ 0 h 1885292"/>
              <a:gd name="connsiteX2" fmla="*/ 7887326 w 7887326"/>
              <a:gd name="connsiteY2" fmla="*/ 1877341 h 1885292"/>
              <a:gd name="connsiteX3" fmla="*/ 0 w 7887326"/>
              <a:gd name="connsiteY3" fmla="*/ 1885292 h 1885292"/>
              <a:gd name="connsiteX4" fmla="*/ 1327868 w 7887326"/>
              <a:gd name="connsiteY4" fmla="*/ 28569 h 1885292"/>
              <a:gd name="connsiteX0" fmla="*/ 1327868 w 6229976"/>
              <a:gd name="connsiteY0" fmla="*/ 28569 h 1905911"/>
              <a:gd name="connsiteX1" fmla="*/ 6172826 w 6229976"/>
              <a:gd name="connsiteY1" fmla="*/ 0 h 1905911"/>
              <a:gd name="connsiteX2" fmla="*/ 6229976 w 6229976"/>
              <a:gd name="connsiteY2" fmla="*/ 1905911 h 1905911"/>
              <a:gd name="connsiteX3" fmla="*/ 0 w 6229976"/>
              <a:gd name="connsiteY3" fmla="*/ 1885292 h 1905911"/>
              <a:gd name="connsiteX4" fmla="*/ 1327868 w 6229976"/>
              <a:gd name="connsiteY4" fmla="*/ 28569 h 1905911"/>
              <a:gd name="connsiteX0" fmla="*/ 1327868 w 6229976"/>
              <a:gd name="connsiteY0" fmla="*/ 0 h 1877342"/>
              <a:gd name="connsiteX1" fmla="*/ 5201276 w 6229976"/>
              <a:gd name="connsiteY1" fmla="*/ 28570 h 1877342"/>
              <a:gd name="connsiteX2" fmla="*/ 6229976 w 6229976"/>
              <a:gd name="connsiteY2" fmla="*/ 1877342 h 1877342"/>
              <a:gd name="connsiteX3" fmla="*/ 0 w 6229976"/>
              <a:gd name="connsiteY3" fmla="*/ 1856723 h 1877342"/>
              <a:gd name="connsiteX4" fmla="*/ 1327868 w 6229976"/>
              <a:gd name="connsiteY4" fmla="*/ 0 h 1877342"/>
              <a:gd name="connsiteX0" fmla="*/ 1327868 w 5201276"/>
              <a:gd name="connsiteY0" fmla="*/ 0 h 1905911"/>
              <a:gd name="connsiteX1" fmla="*/ 5201276 w 5201276"/>
              <a:gd name="connsiteY1" fmla="*/ 28570 h 1905911"/>
              <a:gd name="connsiteX2" fmla="*/ 5086976 w 5201276"/>
              <a:gd name="connsiteY2" fmla="*/ 1905911 h 1905911"/>
              <a:gd name="connsiteX3" fmla="*/ 0 w 5201276"/>
              <a:gd name="connsiteY3" fmla="*/ 1856723 h 1905911"/>
              <a:gd name="connsiteX4" fmla="*/ 1327868 w 5201276"/>
              <a:gd name="connsiteY4" fmla="*/ 0 h 1905911"/>
              <a:gd name="connsiteX0" fmla="*/ 1327868 w 5086976"/>
              <a:gd name="connsiteY0" fmla="*/ 0 h 1905911"/>
              <a:gd name="connsiteX1" fmla="*/ 5029826 w 5086976"/>
              <a:gd name="connsiteY1" fmla="*/ 57140 h 1905911"/>
              <a:gd name="connsiteX2" fmla="*/ 5086976 w 5086976"/>
              <a:gd name="connsiteY2" fmla="*/ 1905911 h 1905911"/>
              <a:gd name="connsiteX3" fmla="*/ 0 w 5086976"/>
              <a:gd name="connsiteY3" fmla="*/ 1856723 h 1905911"/>
              <a:gd name="connsiteX4" fmla="*/ 1327868 w 5086976"/>
              <a:gd name="connsiteY4" fmla="*/ 0 h 1905911"/>
              <a:gd name="connsiteX0" fmla="*/ 1327868 w 5086976"/>
              <a:gd name="connsiteY0" fmla="*/ 5193 h 1911104"/>
              <a:gd name="connsiteX1" fmla="*/ 5009044 w 5086976"/>
              <a:gd name="connsiteY1" fmla="*/ 0 h 1911104"/>
              <a:gd name="connsiteX2" fmla="*/ 5086976 w 5086976"/>
              <a:gd name="connsiteY2" fmla="*/ 1911104 h 1911104"/>
              <a:gd name="connsiteX3" fmla="*/ 0 w 5086976"/>
              <a:gd name="connsiteY3" fmla="*/ 1861916 h 1911104"/>
              <a:gd name="connsiteX4" fmla="*/ 1327868 w 5086976"/>
              <a:gd name="connsiteY4" fmla="*/ 5193 h 1911104"/>
              <a:gd name="connsiteX0" fmla="*/ 1327868 w 5024630"/>
              <a:gd name="connsiteY0" fmla="*/ 5193 h 1911104"/>
              <a:gd name="connsiteX1" fmla="*/ 5009044 w 5024630"/>
              <a:gd name="connsiteY1" fmla="*/ 0 h 1911104"/>
              <a:gd name="connsiteX2" fmla="*/ 5024630 w 5024630"/>
              <a:gd name="connsiteY2" fmla="*/ 1911104 h 1911104"/>
              <a:gd name="connsiteX3" fmla="*/ 0 w 5024630"/>
              <a:gd name="connsiteY3" fmla="*/ 1861916 h 1911104"/>
              <a:gd name="connsiteX4" fmla="*/ 1327868 w 5024630"/>
              <a:gd name="connsiteY4" fmla="*/ 5193 h 1911104"/>
              <a:gd name="connsiteX0" fmla="*/ 1327868 w 5024630"/>
              <a:gd name="connsiteY0" fmla="*/ 5193 h 1861916"/>
              <a:gd name="connsiteX1" fmla="*/ 5009044 w 5024630"/>
              <a:gd name="connsiteY1" fmla="*/ 0 h 1861916"/>
              <a:gd name="connsiteX2" fmla="*/ 5024630 w 5024630"/>
              <a:gd name="connsiteY2" fmla="*/ 1827993 h 1861916"/>
              <a:gd name="connsiteX3" fmla="*/ 0 w 5024630"/>
              <a:gd name="connsiteY3" fmla="*/ 1861916 h 1861916"/>
              <a:gd name="connsiteX4" fmla="*/ 1327868 w 5024630"/>
              <a:gd name="connsiteY4" fmla="*/ 5193 h 1861916"/>
              <a:gd name="connsiteX0" fmla="*/ 1327868 w 5009044"/>
              <a:gd name="connsiteY0" fmla="*/ 5193 h 1911103"/>
              <a:gd name="connsiteX1" fmla="*/ 5009044 w 5009044"/>
              <a:gd name="connsiteY1" fmla="*/ 0 h 1911103"/>
              <a:gd name="connsiteX2" fmla="*/ 5003848 w 5009044"/>
              <a:gd name="connsiteY2" fmla="*/ 1911103 h 1911103"/>
              <a:gd name="connsiteX3" fmla="*/ 0 w 5009044"/>
              <a:gd name="connsiteY3" fmla="*/ 1861916 h 1911103"/>
              <a:gd name="connsiteX4" fmla="*/ 1327868 w 5009044"/>
              <a:gd name="connsiteY4" fmla="*/ 5193 h 1911103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5003848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5003848 w 5009044"/>
              <a:gd name="connsiteY2" fmla="*/ 1791551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4985560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4979809 w 5009044"/>
              <a:gd name="connsiteY2" fmla="*/ 1848474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044" h="1861916">
                <a:moveTo>
                  <a:pt x="1327868" y="5193"/>
                </a:moveTo>
                <a:lnTo>
                  <a:pt x="5009044" y="0"/>
                </a:lnTo>
                <a:lnTo>
                  <a:pt x="4979809" y="1848474"/>
                </a:lnTo>
                <a:lnTo>
                  <a:pt x="0" y="1861916"/>
                </a:lnTo>
                <a:lnTo>
                  <a:pt x="1327868" y="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1738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438C40-A425-91E9-9759-0E3F13A0E6F2}"/>
              </a:ext>
            </a:extLst>
          </p:cNvPr>
          <p:cNvSpPr/>
          <p:nvPr userDrawn="1"/>
        </p:nvSpPr>
        <p:spPr>
          <a:xfrm>
            <a:off x="-8002" y="1634695"/>
            <a:ext cx="8274530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1600692">
                <a:moveTo>
                  <a:pt x="0" y="17584"/>
                </a:moveTo>
                <a:lnTo>
                  <a:pt x="13645433" y="0"/>
                </a:lnTo>
                <a:lnTo>
                  <a:pt x="12505363" y="1600692"/>
                </a:lnTo>
                <a:lnTo>
                  <a:pt x="0" y="1595807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3863B08A-1883-8D54-2E4E-3B20DF9519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9671" y="1333884"/>
            <a:ext cx="6442329" cy="472241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216" h="4496520">
                <a:moveTo>
                  <a:pt x="3159966" y="9777"/>
                </a:moveTo>
                <a:lnTo>
                  <a:pt x="6134216" y="0"/>
                </a:lnTo>
                <a:cubicBezTo>
                  <a:pt x="6133235" y="1493951"/>
                  <a:pt x="6132255" y="3002569"/>
                  <a:pt x="6131274" y="4496520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5F3D036E-309C-AAA4-ADD2-AA8745DFEE21}"/>
              </a:ext>
            </a:extLst>
          </p:cNvPr>
          <p:cNvSpPr/>
          <p:nvPr userDrawn="1"/>
        </p:nvSpPr>
        <p:spPr>
          <a:xfrm>
            <a:off x="-4780" y="2724431"/>
            <a:ext cx="7515123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0C21758E-FB86-82A9-9654-06117744CBBF}"/>
              </a:ext>
            </a:extLst>
          </p:cNvPr>
          <p:cNvSpPr/>
          <p:nvPr userDrawn="1"/>
        </p:nvSpPr>
        <p:spPr>
          <a:xfrm>
            <a:off x="-3028" y="3814166"/>
            <a:ext cx="6743661" cy="973726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251460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2514600 w 13645433"/>
              <a:gd name="connsiteY4" fmla="*/ 17584 h 1600692"/>
              <a:gd name="connsiteX0" fmla="*/ 19879 w 11150712"/>
              <a:gd name="connsiteY0" fmla="*/ 17584 h 1600692"/>
              <a:gd name="connsiteX1" fmla="*/ 11150712 w 11150712"/>
              <a:gd name="connsiteY1" fmla="*/ 0 h 1600692"/>
              <a:gd name="connsiteX2" fmla="*/ 10010642 w 11150712"/>
              <a:gd name="connsiteY2" fmla="*/ 1600692 h 1600692"/>
              <a:gd name="connsiteX3" fmla="*/ 0 w 11150712"/>
              <a:gd name="connsiteY3" fmla="*/ 1595807 h 1600692"/>
              <a:gd name="connsiteX4" fmla="*/ 19879 w 11150712"/>
              <a:gd name="connsiteY4" fmla="*/ 17584 h 1600692"/>
              <a:gd name="connsiteX0" fmla="*/ 0 w 11130833"/>
              <a:gd name="connsiteY0" fmla="*/ 17584 h 1605746"/>
              <a:gd name="connsiteX1" fmla="*/ 11130833 w 11130833"/>
              <a:gd name="connsiteY1" fmla="*/ 0 h 1605746"/>
              <a:gd name="connsiteX2" fmla="*/ 9990763 w 11130833"/>
              <a:gd name="connsiteY2" fmla="*/ 1600692 h 1605746"/>
              <a:gd name="connsiteX3" fmla="*/ 19878 w 11130833"/>
              <a:gd name="connsiteY3" fmla="*/ 1605746 h 1605746"/>
              <a:gd name="connsiteX4" fmla="*/ 0 w 11130833"/>
              <a:gd name="connsiteY4" fmla="*/ 17584 h 1605746"/>
              <a:gd name="connsiteX0" fmla="*/ 19878 w 11110955"/>
              <a:gd name="connsiteY0" fmla="*/ 37462 h 1605746"/>
              <a:gd name="connsiteX1" fmla="*/ 11110955 w 11110955"/>
              <a:gd name="connsiteY1" fmla="*/ 0 h 1605746"/>
              <a:gd name="connsiteX2" fmla="*/ 9970885 w 11110955"/>
              <a:gd name="connsiteY2" fmla="*/ 1600692 h 1605746"/>
              <a:gd name="connsiteX3" fmla="*/ 0 w 11110955"/>
              <a:gd name="connsiteY3" fmla="*/ 1605746 h 1605746"/>
              <a:gd name="connsiteX4" fmla="*/ 19878 w 11110955"/>
              <a:gd name="connsiteY4" fmla="*/ 37462 h 1605746"/>
              <a:gd name="connsiteX0" fmla="*/ 0 w 11120894"/>
              <a:gd name="connsiteY0" fmla="*/ 47401 h 1605746"/>
              <a:gd name="connsiteX1" fmla="*/ 11120894 w 11120894"/>
              <a:gd name="connsiteY1" fmla="*/ 0 h 1605746"/>
              <a:gd name="connsiteX2" fmla="*/ 9980824 w 11120894"/>
              <a:gd name="connsiteY2" fmla="*/ 1600692 h 1605746"/>
              <a:gd name="connsiteX3" fmla="*/ 9939 w 11120894"/>
              <a:gd name="connsiteY3" fmla="*/ 1605746 h 1605746"/>
              <a:gd name="connsiteX4" fmla="*/ 0 w 11120894"/>
              <a:gd name="connsiteY4" fmla="*/ 47401 h 160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894" h="1605746">
                <a:moveTo>
                  <a:pt x="0" y="47401"/>
                </a:moveTo>
                <a:lnTo>
                  <a:pt x="11120894" y="0"/>
                </a:lnTo>
                <a:lnTo>
                  <a:pt x="9980824" y="1600692"/>
                </a:lnTo>
                <a:lnTo>
                  <a:pt x="9939" y="1605746"/>
                </a:lnTo>
                <a:lnTo>
                  <a:pt x="0" y="47401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id="{F4F501D2-DA96-B62C-324C-5880D531BD23}"/>
              </a:ext>
            </a:extLst>
          </p:cNvPr>
          <p:cNvSpPr/>
          <p:nvPr userDrawn="1"/>
        </p:nvSpPr>
        <p:spPr>
          <a:xfrm>
            <a:off x="-8234" y="4903902"/>
            <a:ext cx="5975035" cy="97585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362" h="1609254">
                <a:moveTo>
                  <a:pt x="0" y="17584"/>
                </a:moveTo>
                <a:lnTo>
                  <a:pt x="9853362" y="0"/>
                </a:lnTo>
                <a:lnTo>
                  <a:pt x="8713292" y="1600692"/>
                </a:lnTo>
                <a:lnTo>
                  <a:pt x="0" y="1609254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id="{82D05FA4-69E8-3EB8-98B1-B430DA2670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677858"/>
            <a:ext cx="7154208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B28A2268-D0A3-B4F1-01E7-4FFFFD29A6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725" y="2767041"/>
            <a:ext cx="6478440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EA476DEA-80DB-E0DB-0E86-D43EB159BA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118" y="3876027"/>
            <a:ext cx="5838882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15">
            <a:extLst>
              <a:ext uri="{FF2B5EF4-FFF2-40B4-BE49-F238E27FC236}">
                <a16:creationId xmlns:a16="http://schemas.microsoft.com/office/drawing/2014/main" id="{5DC3ABB8-2C63-E91C-0154-218F7C0458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1108" y="4956931"/>
            <a:ext cx="4973467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703D724-36CF-D16C-856D-CAC589773131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10C44049-EBB1-2E1A-EDCE-23375348A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F541CE8-47B7-FF24-0AF0-94B1AA7093A9}"/>
              </a:ext>
            </a:extLst>
          </p:cNvPr>
          <p:cNvSpPr/>
          <p:nvPr userDrawn="1"/>
        </p:nvSpPr>
        <p:spPr>
          <a:xfrm>
            <a:off x="-6328" y="1638712"/>
            <a:ext cx="234136" cy="964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D5B35A7-B8CE-A9F4-FD4F-78DE53778155}"/>
              </a:ext>
            </a:extLst>
          </p:cNvPr>
          <p:cNvSpPr/>
          <p:nvPr userDrawn="1"/>
        </p:nvSpPr>
        <p:spPr>
          <a:xfrm>
            <a:off x="434" y="2723265"/>
            <a:ext cx="227374" cy="970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035180C-B4EC-84A1-593D-D458F81342E9}"/>
              </a:ext>
            </a:extLst>
          </p:cNvPr>
          <p:cNvSpPr/>
          <p:nvPr userDrawn="1"/>
        </p:nvSpPr>
        <p:spPr>
          <a:xfrm>
            <a:off x="-8233" y="3841956"/>
            <a:ext cx="234135" cy="945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AFA13BB-943B-3CC7-9145-FB3BFE580225}"/>
              </a:ext>
            </a:extLst>
          </p:cNvPr>
          <p:cNvSpPr/>
          <p:nvPr userDrawn="1"/>
        </p:nvSpPr>
        <p:spPr>
          <a:xfrm>
            <a:off x="-8233" y="4916379"/>
            <a:ext cx="234135" cy="9633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id="{8B551CD1-D8B9-3D00-D355-2D0259385325}"/>
              </a:ext>
            </a:extLst>
          </p:cNvPr>
          <p:cNvSpPr/>
          <p:nvPr userDrawn="1"/>
        </p:nvSpPr>
        <p:spPr>
          <a:xfrm>
            <a:off x="9154537" y="-8190"/>
            <a:ext cx="3037462" cy="1129288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28569 h 1885292"/>
              <a:gd name="connsiteX1" fmla="*/ 6172826 w 7887326"/>
              <a:gd name="connsiteY1" fmla="*/ 0 h 1885292"/>
              <a:gd name="connsiteX2" fmla="*/ 7887326 w 7887326"/>
              <a:gd name="connsiteY2" fmla="*/ 1877341 h 1885292"/>
              <a:gd name="connsiteX3" fmla="*/ 0 w 7887326"/>
              <a:gd name="connsiteY3" fmla="*/ 1885292 h 1885292"/>
              <a:gd name="connsiteX4" fmla="*/ 1327868 w 7887326"/>
              <a:gd name="connsiteY4" fmla="*/ 28569 h 1885292"/>
              <a:gd name="connsiteX0" fmla="*/ 1327868 w 6229976"/>
              <a:gd name="connsiteY0" fmla="*/ 28569 h 1905911"/>
              <a:gd name="connsiteX1" fmla="*/ 6172826 w 6229976"/>
              <a:gd name="connsiteY1" fmla="*/ 0 h 1905911"/>
              <a:gd name="connsiteX2" fmla="*/ 6229976 w 6229976"/>
              <a:gd name="connsiteY2" fmla="*/ 1905911 h 1905911"/>
              <a:gd name="connsiteX3" fmla="*/ 0 w 6229976"/>
              <a:gd name="connsiteY3" fmla="*/ 1885292 h 1905911"/>
              <a:gd name="connsiteX4" fmla="*/ 1327868 w 6229976"/>
              <a:gd name="connsiteY4" fmla="*/ 28569 h 1905911"/>
              <a:gd name="connsiteX0" fmla="*/ 1327868 w 6229976"/>
              <a:gd name="connsiteY0" fmla="*/ 0 h 1877342"/>
              <a:gd name="connsiteX1" fmla="*/ 5201276 w 6229976"/>
              <a:gd name="connsiteY1" fmla="*/ 28570 h 1877342"/>
              <a:gd name="connsiteX2" fmla="*/ 6229976 w 6229976"/>
              <a:gd name="connsiteY2" fmla="*/ 1877342 h 1877342"/>
              <a:gd name="connsiteX3" fmla="*/ 0 w 6229976"/>
              <a:gd name="connsiteY3" fmla="*/ 1856723 h 1877342"/>
              <a:gd name="connsiteX4" fmla="*/ 1327868 w 6229976"/>
              <a:gd name="connsiteY4" fmla="*/ 0 h 1877342"/>
              <a:gd name="connsiteX0" fmla="*/ 1327868 w 5201276"/>
              <a:gd name="connsiteY0" fmla="*/ 0 h 1905911"/>
              <a:gd name="connsiteX1" fmla="*/ 5201276 w 5201276"/>
              <a:gd name="connsiteY1" fmla="*/ 28570 h 1905911"/>
              <a:gd name="connsiteX2" fmla="*/ 5086976 w 5201276"/>
              <a:gd name="connsiteY2" fmla="*/ 1905911 h 1905911"/>
              <a:gd name="connsiteX3" fmla="*/ 0 w 5201276"/>
              <a:gd name="connsiteY3" fmla="*/ 1856723 h 1905911"/>
              <a:gd name="connsiteX4" fmla="*/ 1327868 w 5201276"/>
              <a:gd name="connsiteY4" fmla="*/ 0 h 1905911"/>
              <a:gd name="connsiteX0" fmla="*/ 1327868 w 5086976"/>
              <a:gd name="connsiteY0" fmla="*/ 0 h 1905911"/>
              <a:gd name="connsiteX1" fmla="*/ 5029826 w 5086976"/>
              <a:gd name="connsiteY1" fmla="*/ 57140 h 1905911"/>
              <a:gd name="connsiteX2" fmla="*/ 5086976 w 5086976"/>
              <a:gd name="connsiteY2" fmla="*/ 1905911 h 1905911"/>
              <a:gd name="connsiteX3" fmla="*/ 0 w 5086976"/>
              <a:gd name="connsiteY3" fmla="*/ 1856723 h 1905911"/>
              <a:gd name="connsiteX4" fmla="*/ 1327868 w 5086976"/>
              <a:gd name="connsiteY4" fmla="*/ 0 h 1905911"/>
              <a:gd name="connsiteX0" fmla="*/ 1327868 w 5086976"/>
              <a:gd name="connsiteY0" fmla="*/ 5193 h 1911104"/>
              <a:gd name="connsiteX1" fmla="*/ 5009044 w 5086976"/>
              <a:gd name="connsiteY1" fmla="*/ 0 h 1911104"/>
              <a:gd name="connsiteX2" fmla="*/ 5086976 w 5086976"/>
              <a:gd name="connsiteY2" fmla="*/ 1911104 h 1911104"/>
              <a:gd name="connsiteX3" fmla="*/ 0 w 5086976"/>
              <a:gd name="connsiteY3" fmla="*/ 1861916 h 1911104"/>
              <a:gd name="connsiteX4" fmla="*/ 1327868 w 5086976"/>
              <a:gd name="connsiteY4" fmla="*/ 5193 h 1911104"/>
              <a:gd name="connsiteX0" fmla="*/ 1327868 w 5024630"/>
              <a:gd name="connsiteY0" fmla="*/ 5193 h 1911104"/>
              <a:gd name="connsiteX1" fmla="*/ 5009044 w 5024630"/>
              <a:gd name="connsiteY1" fmla="*/ 0 h 1911104"/>
              <a:gd name="connsiteX2" fmla="*/ 5024630 w 5024630"/>
              <a:gd name="connsiteY2" fmla="*/ 1911104 h 1911104"/>
              <a:gd name="connsiteX3" fmla="*/ 0 w 5024630"/>
              <a:gd name="connsiteY3" fmla="*/ 1861916 h 1911104"/>
              <a:gd name="connsiteX4" fmla="*/ 1327868 w 5024630"/>
              <a:gd name="connsiteY4" fmla="*/ 5193 h 1911104"/>
              <a:gd name="connsiteX0" fmla="*/ 1327868 w 5024630"/>
              <a:gd name="connsiteY0" fmla="*/ 5193 h 1861916"/>
              <a:gd name="connsiteX1" fmla="*/ 5009044 w 5024630"/>
              <a:gd name="connsiteY1" fmla="*/ 0 h 1861916"/>
              <a:gd name="connsiteX2" fmla="*/ 5024630 w 5024630"/>
              <a:gd name="connsiteY2" fmla="*/ 1827993 h 1861916"/>
              <a:gd name="connsiteX3" fmla="*/ 0 w 5024630"/>
              <a:gd name="connsiteY3" fmla="*/ 1861916 h 1861916"/>
              <a:gd name="connsiteX4" fmla="*/ 1327868 w 5024630"/>
              <a:gd name="connsiteY4" fmla="*/ 5193 h 1861916"/>
              <a:gd name="connsiteX0" fmla="*/ 1327868 w 5009044"/>
              <a:gd name="connsiteY0" fmla="*/ 5193 h 1911103"/>
              <a:gd name="connsiteX1" fmla="*/ 5009044 w 5009044"/>
              <a:gd name="connsiteY1" fmla="*/ 0 h 1911103"/>
              <a:gd name="connsiteX2" fmla="*/ 5003848 w 5009044"/>
              <a:gd name="connsiteY2" fmla="*/ 1911103 h 1911103"/>
              <a:gd name="connsiteX3" fmla="*/ 0 w 5009044"/>
              <a:gd name="connsiteY3" fmla="*/ 1861916 h 1911103"/>
              <a:gd name="connsiteX4" fmla="*/ 1327868 w 5009044"/>
              <a:gd name="connsiteY4" fmla="*/ 5193 h 1911103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5003848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5003848 w 5009044"/>
              <a:gd name="connsiteY2" fmla="*/ 1791551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4985560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4979809 w 5009044"/>
              <a:gd name="connsiteY2" fmla="*/ 1848474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044" h="1861916">
                <a:moveTo>
                  <a:pt x="1327868" y="5193"/>
                </a:moveTo>
                <a:lnTo>
                  <a:pt x="5009044" y="0"/>
                </a:lnTo>
                <a:lnTo>
                  <a:pt x="4979809" y="1848474"/>
                </a:lnTo>
                <a:lnTo>
                  <a:pt x="0" y="1861916"/>
                </a:lnTo>
                <a:lnTo>
                  <a:pt x="1327868" y="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60820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id="{B1D3BDD4-3A0F-45C0-E53E-05C0C2002748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43F282-A0A4-3217-CD87-23D270A29C44}"/>
              </a:ext>
            </a:extLst>
          </p:cNvPr>
          <p:cNvSpPr/>
          <p:nvPr userDrawn="1"/>
        </p:nvSpPr>
        <p:spPr>
          <a:xfrm>
            <a:off x="0" y="909712"/>
            <a:ext cx="12186328" cy="594828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564121-4647-6E38-DD81-14AF7B27BF69}"/>
              </a:ext>
            </a:extLst>
          </p:cNvPr>
          <p:cNvSpPr/>
          <p:nvPr userDrawn="1"/>
        </p:nvSpPr>
        <p:spPr>
          <a:xfrm>
            <a:off x="279106" y="2312081"/>
            <a:ext cx="3503603" cy="3790492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3">
            <a:extLst>
              <a:ext uri="{FF2B5EF4-FFF2-40B4-BE49-F238E27FC236}">
                <a16:creationId xmlns:a16="http://schemas.microsoft.com/office/drawing/2014/main" id="{5DB53BB8-70C6-1C3D-00F2-B4B7784647F9}"/>
              </a:ext>
            </a:extLst>
          </p:cNvPr>
          <p:cNvSpPr/>
          <p:nvPr userDrawn="1"/>
        </p:nvSpPr>
        <p:spPr>
          <a:xfrm>
            <a:off x="7998995" y="1252763"/>
            <a:ext cx="4136150" cy="914400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3">
            <a:extLst>
              <a:ext uri="{FF2B5EF4-FFF2-40B4-BE49-F238E27FC236}">
                <a16:creationId xmlns:a16="http://schemas.microsoft.com/office/drawing/2014/main" id="{8316DF90-A7E6-FFAA-53AB-027F087ED51F}"/>
              </a:ext>
            </a:extLst>
          </p:cNvPr>
          <p:cNvSpPr/>
          <p:nvPr userDrawn="1"/>
        </p:nvSpPr>
        <p:spPr>
          <a:xfrm>
            <a:off x="4150302" y="1237550"/>
            <a:ext cx="4136150" cy="914400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3">
            <a:extLst>
              <a:ext uri="{FF2B5EF4-FFF2-40B4-BE49-F238E27FC236}">
                <a16:creationId xmlns:a16="http://schemas.microsoft.com/office/drawing/2014/main" id="{14B6130A-49A1-A8FD-C6B9-EE87E8661717}"/>
              </a:ext>
            </a:extLst>
          </p:cNvPr>
          <p:cNvSpPr/>
          <p:nvPr userDrawn="1"/>
        </p:nvSpPr>
        <p:spPr>
          <a:xfrm>
            <a:off x="279107" y="1237550"/>
            <a:ext cx="4136150" cy="914400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33F96D1-6B72-85D1-A18E-065AA7168A56}"/>
              </a:ext>
            </a:extLst>
          </p:cNvPr>
          <p:cNvSpPr/>
          <p:nvPr userDrawn="1"/>
        </p:nvSpPr>
        <p:spPr>
          <a:xfrm>
            <a:off x="7998995" y="2305178"/>
            <a:ext cx="3503603" cy="3797395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8F3454B-EE21-42AA-BE61-0E126C41680F}"/>
              </a:ext>
            </a:extLst>
          </p:cNvPr>
          <p:cNvSpPr/>
          <p:nvPr userDrawn="1"/>
        </p:nvSpPr>
        <p:spPr>
          <a:xfrm>
            <a:off x="4160469" y="2312081"/>
            <a:ext cx="3503603" cy="3790492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8E525F-1294-A640-AB26-89313D4B02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362" y="1237550"/>
            <a:ext cx="3556266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 err="1">
                <a:effectLst/>
              </a:rPr>
              <a:t>Рекрутмент</a:t>
            </a:r>
            <a:endParaRPr lang="ru-RU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A22B1286-92EC-EA44-90B2-A2583B6E6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72443" y="1252762"/>
            <a:ext cx="3556266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Аутсорсинг</a:t>
            </a:r>
            <a:endParaRPr lang="ru-RU"/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FACE23DF-6B08-0348-9FF8-893894CDE8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6452" y="1267404"/>
            <a:ext cx="3556266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Консалтинг</a:t>
            </a:r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6278023-0022-C148-9D3F-FECB26796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51827" y="2383979"/>
            <a:ext cx="3450771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en">
                <a:effectLst/>
              </a:rPr>
              <a:t>Talent mapping;</a:t>
            </a:r>
            <a:endParaRPr lang="ru-RU">
              <a:effectLst/>
            </a:endParaRPr>
          </a:p>
          <a:p>
            <a:pPr lvl="0"/>
            <a:r>
              <a:rPr lang="ru-RU">
                <a:effectLst/>
              </a:rPr>
              <a:t>Исследования и опросы; </a:t>
            </a:r>
          </a:p>
          <a:p>
            <a:pPr lvl="0"/>
            <a:r>
              <a:rPr lang="ru-RU" err="1">
                <a:effectLst/>
              </a:rPr>
              <a:t>Аутплейсмент</a:t>
            </a:r>
            <a:r>
              <a:rPr lang="ru-RU">
                <a:effectLst/>
              </a:rPr>
              <a:t>;</a:t>
            </a:r>
          </a:p>
          <a:p>
            <a:pPr lvl="0"/>
            <a:r>
              <a:rPr lang="ru-RU">
                <a:effectLst/>
              </a:rPr>
              <a:t>Оценка персонала;</a:t>
            </a:r>
          </a:p>
          <a:p>
            <a:pPr lvl="0"/>
            <a:r>
              <a:rPr lang="ru-RU">
                <a:effectLst/>
              </a:rPr>
              <a:t>Развитие бренда работодателя;</a:t>
            </a:r>
          </a:p>
          <a:p>
            <a:pPr lvl="0"/>
            <a:r>
              <a:rPr lang="ru-RU">
                <a:effectLst/>
              </a:rPr>
              <a:t>Управление эффективностью персонала;</a:t>
            </a:r>
          </a:p>
          <a:p>
            <a:pPr lvl="0"/>
            <a:r>
              <a:rPr lang="ru-RU">
                <a:effectLst/>
              </a:rPr>
              <a:t>Обучение и развитие персонала;</a:t>
            </a:r>
          </a:p>
          <a:p>
            <a:pPr lvl="0"/>
            <a:r>
              <a:rPr lang="ru-RU">
                <a:effectLst/>
              </a:rPr>
              <a:t>Юридическое консультирование  по трудовому праву и охране труда;</a:t>
            </a:r>
          </a:p>
          <a:p>
            <a:pPr lvl="0"/>
            <a:r>
              <a:rPr lang="ru-RU">
                <a:effectLst/>
              </a:rPr>
              <a:t>Обзоры заработных плат, льгот и компенсаций.</a:t>
            </a:r>
            <a:endParaRPr lang="ru-RU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26D3DA19-7106-464D-94EE-37B72E8A8B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3875" y="2417329"/>
            <a:ext cx="3420196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en">
                <a:effectLst/>
              </a:rPr>
              <a:t>Talent mapping;</a:t>
            </a:r>
            <a:endParaRPr lang="ru-RU">
              <a:effectLst/>
            </a:endParaRPr>
          </a:p>
          <a:p>
            <a:pPr lvl="0"/>
            <a:r>
              <a:rPr lang="ru-RU">
                <a:effectLst/>
              </a:rPr>
              <a:t>Исследования и опросы; </a:t>
            </a:r>
          </a:p>
          <a:p>
            <a:pPr lvl="0"/>
            <a:r>
              <a:rPr lang="ru-RU" err="1">
                <a:effectLst/>
              </a:rPr>
              <a:t>Аутплейсмент</a:t>
            </a:r>
            <a:r>
              <a:rPr lang="ru-RU">
                <a:effectLst/>
              </a:rPr>
              <a:t>;</a:t>
            </a:r>
          </a:p>
          <a:p>
            <a:pPr lvl="0"/>
            <a:r>
              <a:rPr lang="ru-RU">
                <a:effectLst/>
              </a:rPr>
              <a:t>Оценка персонала;</a:t>
            </a:r>
          </a:p>
          <a:p>
            <a:pPr lvl="0"/>
            <a:r>
              <a:rPr lang="ru-RU">
                <a:effectLst/>
              </a:rPr>
              <a:t>Развитие бренда работодателя;</a:t>
            </a:r>
          </a:p>
          <a:p>
            <a:pPr lvl="0"/>
            <a:r>
              <a:rPr lang="ru-RU">
                <a:effectLst/>
              </a:rPr>
              <a:t>Управление эффективностью персонала;</a:t>
            </a:r>
          </a:p>
          <a:p>
            <a:pPr lvl="0"/>
            <a:r>
              <a:rPr lang="ru-RU">
                <a:effectLst/>
              </a:rPr>
              <a:t>Обучение и развитие персонала;</a:t>
            </a:r>
          </a:p>
          <a:p>
            <a:pPr lvl="0"/>
            <a:r>
              <a:rPr lang="ru-RU">
                <a:effectLst/>
              </a:rPr>
              <a:t>Юридическое консультирование  по трудовому праву и охране труда;</a:t>
            </a:r>
          </a:p>
          <a:p>
            <a:pPr lvl="0"/>
            <a:r>
              <a:rPr lang="ru-RU">
                <a:effectLst/>
              </a:rPr>
              <a:t>Обзоры заработных плат, льгот и компенсаций.</a:t>
            </a:r>
            <a:endParaRPr lang="ru-RU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4C90EB59-84FF-7342-9F0B-45B5E1A66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175" y="2417329"/>
            <a:ext cx="3556267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en">
                <a:effectLst/>
              </a:rPr>
              <a:t>Talent mapping;</a:t>
            </a:r>
            <a:endParaRPr lang="ru-RU">
              <a:effectLst/>
            </a:endParaRPr>
          </a:p>
          <a:p>
            <a:pPr lvl="0"/>
            <a:r>
              <a:rPr lang="ru-RU">
                <a:effectLst/>
              </a:rPr>
              <a:t>Исследования и опросы; </a:t>
            </a:r>
          </a:p>
          <a:p>
            <a:pPr lvl="0"/>
            <a:r>
              <a:rPr lang="ru-RU" err="1">
                <a:effectLst/>
              </a:rPr>
              <a:t>Аутплейсмент</a:t>
            </a:r>
            <a:r>
              <a:rPr lang="ru-RU">
                <a:effectLst/>
              </a:rPr>
              <a:t>;</a:t>
            </a:r>
          </a:p>
          <a:p>
            <a:pPr lvl="0"/>
            <a:r>
              <a:rPr lang="ru-RU">
                <a:effectLst/>
              </a:rPr>
              <a:t>Оценка персонала;</a:t>
            </a:r>
          </a:p>
          <a:p>
            <a:pPr lvl="0"/>
            <a:r>
              <a:rPr lang="ru-RU">
                <a:effectLst/>
              </a:rPr>
              <a:t>Развитие бренда работодателя;</a:t>
            </a:r>
          </a:p>
          <a:p>
            <a:pPr lvl="0"/>
            <a:r>
              <a:rPr lang="ru-RU">
                <a:effectLst/>
              </a:rPr>
              <a:t>Управление эффективностью персонала;</a:t>
            </a:r>
          </a:p>
          <a:p>
            <a:pPr lvl="0"/>
            <a:r>
              <a:rPr lang="ru-RU">
                <a:effectLst/>
              </a:rPr>
              <a:t>Обучение и развитие персонала;</a:t>
            </a:r>
          </a:p>
          <a:p>
            <a:pPr lvl="0"/>
            <a:r>
              <a:rPr lang="ru-RU">
                <a:effectLst/>
              </a:rPr>
              <a:t>Юридическое консультирование  по трудовому праву и охране труда;</a:t>
            </a:r>
          </a:p>
          <a:p>
            <a:pPr lvl="0"/>
            <a:r>
              <a:rPr lang="ru-RU">
                <a:effectLst/>
              </a:rPr>
              <a:t>Обзоры заработных плат, льгот и компенсаций.</a:t>
            </a:r>
            <a:endParaRPr lang="ru-RU"/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E9A394A0-30B0-015F-31B5-535A731A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797" y="0"/>
            <a:ext cx="11835866" cy="9097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2543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438C40-A425-91E9-9759-0E3F13A0E6F2}"/>
              </a:ext>
            </a:extLst>
          </p:cNvPr>
          <p:cNvSpPr/>
          <p:nvPr userDrawn="1"/>
        </p:nvSpPr>
        <p:spPr>
          <a:xfrm>
            <a:off x="231" y="1333884"/>
            <a:ext cx="8274530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1600692">
                <a:moveTo>
                  <a:pt x="0" y="17584"/>
                </a:moveTo>
                <a:lnTo>
                  <a:pt x="13645433" y="0"/>
                </a:lnTo>
                <a:lnTo>
                  <a:pt x="12505363" y="1600692"/>
                </a:lnTo>
                <a:lnTo>
                  <a:pt x="0" y="1595807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3863B08A-1883-8D54-2E4E-3B20DF9519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6497" y="1333885"/>
            <a:ext cx="7035503" cy="55348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1 w 6306113"/>
              <a:gd name="connsiteY2" fmla="*/ 4496520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27757"/>
              <a:gd name="connsiteY0" fmla="*/ 9777 h 4726440"/>
              <a:gd name="connsiteX1" fmla="*/ 6306113 w 6327757"/>
              <a:gd name="connsiteY1" fmla="*/ 0 h 4726440"/>
              <a:gd name="connsiteX2" fmla="*/ 6327728 w 6327757"/>
              <a:gd name="connsiteY2" fmla="*/ 4692973 h 4726440"/>
              <a:gd name="connsiteX3" fmla="*/ 0 w 6327757"/>
              <a:gd name="connsiteY3" fmla="*/ 4726440 h 4726440"/>
              <a:gd name="connsiteX4" fmla="*/ 3331863 w 6327757"/>
              <a:gd name="connsiteY4" fmla="*/ 9777 h 472644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2 w 6306113"/>
              <a:gd name="connsiteY2" fmla="*/ 4705251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06113"/>
              <a:gd name="connsiteY0" fmla="*/ 9777 h 5245499"/>
              <a:gd name="connsiteX1" fmla="*/ 6306113 w 6306113"/>
              <a:gd name="connsiteY1" fmla="*/ 0 h 5245499"/>
              <a:gd name="connsiteX2" fmla="*/ 6303172 w 6306113"/>
              <a:gd name="connsiteY2" fmla="*/ 5245499 h 5245499"/>
              <a:gd name="connsiteX3" fmla="*/ 0 w 6306113"/>
              <a:gd name="connsiteY3" fmla="*/ 4726440 h 5245499"/>
              <a:gd name="connsiteX4" fmla="*/ 3331863 w 6306113"/>
              <a:gd name="connsiteY4" fmla="*/ 9777 h 5245499"/>
              <a:gd name="connsiteX0" fmla="*/ 3724770 w 6699020"/>
              <a:gd name="connsiteY0" fmla="*/ 9777 h 5266687"/>
              <a:gd name="connsiteX1" fmla="*/ 6699020 w 6699020"/>
              <a:gd name="connsiteY1" fmla="*/ 0 h 5266687"/>
              <a:gd name="connsiteX2" fmla="*/ 6696079 w 6699020"/>
              <a:gd name="connsiteY2" fmla="*/ 5245499 h 5266687"/>
              <a:gd name="connsiteX3" fmla="*/ 0 w 6699020"/>
              <a:gd name="connsiteY3" fmla="*/ 5266687 h 5266687"/>
              <a:gd name="connsiteX4" fmla="*/ 3724770 w 6699020"/>
              <a:gd name="connsiteY4" fmla="*/ 9777 h 5266687"/>
              <a:gd name="connsiteX0" fmla="*/ 3724770 w 6699020"/>
              <a:gd name="connsiteY0" fmla="*/ 9777 h 5270056"/>
              <a:gd name="connsiteX1" fmla="*/ 6699020 w 6699020"/>
              <a:gd name="connsiteY1" fmla="*/ 0 h 5270056"/>
              <a:gd name="connsiteX2" fmla="*/ 6696079 w 6699020"/>
              <a:gd name="connsiteY2" fmla="*/ 5270056 h 5270056"/>
              <a:gd name="connsiteX3" fmla="*/ 0 w 6699020"/>
              <a:gd name="connsiteY3" fmla="*/ 5266687 h 5270056"/>
              <a:gd name="connsiteX4" fmla="*/ 3724770 w 6699020"/>
              <a:gd name="connsiteY4" fmla="*/ 9777 h 527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020" h="5270056">
                <a:moveTo>
                  <a:pt x="3724770" y="9777"/>
                </a:moveTo>
                <a:lnTo>
                  <a:pt x="6699020" y="0"/>
                </a:lnTo>
                <a:cubicBezTo>
                  <a:pt x="6698039" y="1493951"/>
                  <a:pt x="6697060" y="3776105"/>
                  <a:pt x="6696079" y="5270056"/>
                </a:cubicBezTo>
                <a:lnTo>
                  <a:pt x="0" y="5266687"/>
                </a:lnTo>
                <a:lnTo>
                  <a:pt x="3724770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5F3D036E-309C-AAA4-ADD2-AA8745DFEE21}"/>
              </a:ext>
            </a:extLst>
          </p:cNvPr>
          <p:cNvSpPr/>
          <p:nvPr userDrawn="1"/>
        </p:nvSpPr>
        <p:spPr>
          <a:xfrm>
            <a:off x="3454" y="2423619"/>
            <a:ext cx="7515123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0C21758E-FB86-82A9-9654-06117744CBBF}"/>
              </a:ext>
            </a:extLst>
          </p:cNvPr>
          <p:cNvSpPr/>
          <p:nvPr userDrawn="1"/>
        </p:nvSpPr>
        <p:spPr>
          <a:xfrm>
            <a:off x="5206" y="3513355"/>
            <a:ext cx="6743661" cy="973726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251460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2514600 w 13645433"/>
              <a:gd name="connsiteY4" fmla="*/ 17584 h 1600692"/>
              <a:gd name="connsiteX0" fmla="*/ 19879 w 11150712"/>
              <a:gd name="connsiteY0" fmla="*/ 17584 h 1600692"/>
              <a:gd name="connsiteX1" fmla="*/ 11150712 w 11150712"/>
              <a:gd name="connsiteY1" fmla="*/ 0 h 1600692"/>
              <a:gd name="connsiteX2" fmla="*/ 10010642 w 11150712"/>
              <a:gd name="connsiteY2" fmla="*/ 1600692 h 1600692"/>
              <a:gd name="connsiteX3" fmla="*/ 0 w 11150712"/>
              <a:gd name="connsiteY3" fmla="*/ 1595807 h 1600692"/>
              <a:gd name="connsiteX4" fmla="*/ 19879 w 11150712"/>
              <a:gd name="connsiteY4" fmla="*/ 17584 h 1600692"/>
              <a:gd name="connsiteX0" fmla="*/ 0 w 11130833"/>
              <a:gd name="connsiteY0" fmla="*/ 17584 h 1605746"/>
              <a:gd name="connsiteX1" fmla="*/ 11130833 w 11130833"/>
              <a:gd name="connsiteY1" fmla="*/ 0 h 1605746"/>
              <a:gd name="connsiteX2" fmla="*/ 9990763 w 11130833"/>
              <a:gd name="connsiteY2" fmla="*/ 1600692 h 1605746"/>
              <a:gd name="connsiteX3" fmla="*/ 19878 w 11130833"/>
              <a:gd name="connsiteY3" fmla="*/ 1605746 h 1605746"/>
              <a:gd name="connsiteX4" fmla="*/ 0 w 11130833"/>
              <a:gd name="connsiteY4" fmla="*/ 17584 h 1605746"/>
              <a:gd name="connsiteX0" fmla="*/ 19878 w 11110955"/>
              <a:gd name="connsiteY0" fmla="*/ 37462 h 1605746"/>
              <a:gd name="connsiteX1" fmla="*/ 11110955 w 11110955"/>
              <a:gd name="connsiteY1" fmla="*/ 0 h 1605746"/>
              <a:gd name="connsiteX2" fmla="*/ 9970885 w 11110955"/>
              <a:gd name="connsiteY2" fmla="*/ 1600692 h 1605746"/>
              <a:gd name="connsiteX3" fmla="*/ 0 w 11110955"/>
              <a:gd name="connsiteY3" fmla="*/ 1605746 h 1605746"/>
              <a:gd name="connsiteX4" fmla="*/ 19878 w 11110955"/>
              <a:gd name="connsiteY4" fmla="*/ 37462 h 1605746"/>
              <a:gd name="connsiteX0" fmla="*/ 0 w 11120894"/>
              <a:gd name="connsiteY0" fmla="*/ 47401 h 1605746"/>
              <a:gd name="connsiteX1" fmla="*/ 11120894 w 11120894"/>
              <a:gd name="connsiteY1" fmla="*/ 0 h 1605746"/>
              <a:gd name="connsiteX2" fmla="*/ 9980824 w 11120894"/>
              <a:gd name="connsiteY2" fmla="*/ 1600692 h 1605746"/>
              <a:gd name="connsiteX3" fmla="*/ 9939 w 11120894"/>
              <a:gd name="connsiteY3" fmla="*/ 1605746 h 1605746"/>
              <a:gd name="connsiteX4" fmla="*/ 0 w 11120894"/>
              <a:gd name="connsiteY4" fmla="*/ 47401 h 160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894" h="1605746">
                <a:moveTo>
                  <a:pt x="0" y="47401"/>
                </a:moveTo>
                <a:lnTo>
                  <a:pt x="11120894" y="0"/>
                </a:lnTo>
                <a:lnTo>
                  <a:pt x="9980824" y="1600692"/>
                </a:lnTo>
                <a:lnTo>
                  <a:pt x="9939" y="1605746"/>
                </a:lnTo>
                <a:lnTo>
                  <a:pt x="0" y="47401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id="{F4F501D2-DA96-B62C-324C-5880D531BD23}"/>
              </a:ext>
            </a:extLst>
          </p:cNvPr>
          <p:cNvSpPr/>
          <p:nvPr userDrawn="1"/>
        </p:nvSpPr>
        <p:spPr>
          <a:xfrm>
            <a:off x="12895" y="4603091"/>
            <a:ext cx="5975035" cy="97585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362" h="1609254">
                <a:moveTo>
                  <a:pt x="0" y="17584"/>
                </a:moveTo>
                <a:lnTo>
                  <a:pt x="9853362" y="0"/>
                </a:lnTo>
                <a:lnTo>
                  <a:pt x="8713292" y="1600692"/>
                </a:lnTo>
                <a:lnTo>
                  <a:pt x="0" y="1609254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id="{78AE680F-6545-58EA-EB17-9B8F8C7C183A}"/>
              </a:ext>
            </a:extLst>
          </p:cNvPr>
          <p:cNvSpPr/>
          <p:nvPr userDrawn="1"/>
        </p:nvSpPr>
        <p:spPr>
          <a:xfrm>
            <a:off x="12799" y="5732614"/>
            <a:ext cx="5178981" cy="981815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  <a:gd name="connsiteX0" fmla="*/ 1164657 w 9853362"/>
              <a:gd name="connsiteY0" fmla="*/ 27209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1164657 w 9853362"/>
              <a:gd name="connsiteY4" fmla="*/ 27209 h 1609254"/>
              <a:gd name="connsiteX0" fmla="*/ 0 w 8688705"/>
              <a:gd name="connsiteY0" fmla="*/ 27209 h 1609254"/>
              <a:gd name="connsiteX1" fmla="*/ 8688705 w 8688705"/>
              <a:gd name="connsiteY1" fmla="*/ 0 h 1609254"/>
              <a:gd name="connsiteX2" fmla="*/ 7548635 w 8688705"/>
              <a:gd name="connsiteY2" fmla="*/ 1600692 h 1609254"/>
              <a:gd name="connsiteX3" fmla="*/ 9625 w 8688705"/>
              <a:gd name="connsiteY3" fmla="*/ 1609254 h 1609254"/>
              <a:gd name="connsiteX4" fmla="*/ 0 w 8688705"/>
              <a:gd name="connsiteY4" fmla="*/ 27209 h 1609254"/>
              <a:gd name="connsiteX0" fmla="*/ 138535 w 8679133"/>
              <a:gd name="connsiteY0" fmla="*/ 27209 h 1609254"/>
              <a:gd name="connsiteX1" fmla="*/ 8679133 w 8679133"/>
              <a:gd name="connsiteY1" fmla="*/ 0 h 1609254"/>
              <a:gd name="connsiteX2" fmla="*/ 7539063 w 8679133"/>
              <a:gd name="connsiteY2" fmla="*/ 1600692 h 1609254"/>
              <a:gd name="connsiteX3" fmla="*/ 53 w 8679133"/>
              <a:gd name="connsiteY3" fmla="*/ 1609254 h 1609254"/>
              <a:gd name="connsiteX4" fmla="*/ 138535 w 8679133"/>
              <a:gd name="connsiteY4" fmla="*/ 27209 h 1609254"/>
              <a:gd name="connsiteX0" fmla="*/ 0 w 8540598"/>
              <a:gd name="connsiteY0" fmla="*/ 27209 h 1619086"/>
              <a:gd name="connsiteX1" fmla="*/ 8540598 w 8540598"/>
              <a:gd name="connsiteY1" fmla="*/ 0 h 1619086"/>
              <a:gd name="connsiteX2" fmla="*/ 7400528 w 8540598"/>
              <a:gd name="connsiteY2" fmla="*/ 1600692 h 1619086"/>
              <a:gd name="connsiteX3" fmla="*/ 9002 w 8540598"/>
              <a:gd name="connsiteY3" fmla="*/ 1619086 h 1619086"/>
              <a:gd name="connsiteX4" fmla="*/ 0 w 8540598"/>
              <a:gd name="connsiteY4" fmla="*/ 27209 h 161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0598" h="1619086">
                <a:moveTo>
                  <a:pt x="0" y="27209"/>
                </a:moveTo>
                <a:lnTo>
                  <a:pt x="8540598" y="0"/>
                </a:lnTo>
                <a:lnTo>
                  <a:pt x="7400528" y="1600692"/>
                </a:lnTo>
                <a:lnTo>
                  <a:pt x="9002" y="1619086"/>
                </a:lnTo>
                <a:cubicBezTo>
                  <a:pt x="5794" y="1091738"/>
                  <a:pt x="3208" y="554557"/>
                  <a:pt x="0" y="27209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27CA11FD-625D-208F-ECFF-7E906B9B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id="{2BBB588D-B217-EB61-5CD3-D35B2732FF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6134" y="4646139"/>
            <a:ext cx="4994596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:a16="http://schemas.microsoft.com/office/drawing/2014/main" id="{9AF1BE13-DC30-E4DE-61DF-AB68F97CD0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134" y="2494850"/>
            <a:ext cx="6407312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:a16="http://schemas.microsoft.com/office/drawing/2014/main" id="{2400442F-6DFC-F30E-1A8F-C32ACA586F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6134" y="3567800"/>
            <a:ext cx="5801296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15">
            <a:extLst>
              <a:ext uri="{FF2B5EF4-FFF2-40B4-BE49-F238E27FC236}">
                <a16:creationId xmlns:a16="http://schemas.microsoft.com/office/drawing/2014/main" id="{C996EAD2-0DC9-F02D-7D6D-FFB1BAE3F7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6134" y="5801143"/>
            <a:ext cx="4233865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DAF42B9C-22AC-8975-77EF-C2DBD3A3AB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3729523D-DAC5-0556-0231-F2CBB1811CEA}"/>
              </a:ext>
            </a:extLst>
          </p:cNvPr>
          <p:cNvSpPr/>
          <p:nvPr userDrawn="1"/>
        </p:nvSpPr>
        <p:spPr>
          <a:xfrm>
            <a:off x="9093951" y="-30897"/>
            <a:ext cx="3126113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0 h 1856723"/>
              <a:gd name="connsiteX1" fmla="*/ 5364377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5438580"/>
              <a:gd name="connsiteY0" fmla="*/ 0 h 1856723"/>
              <a:gd name="connsiteX1" fmla="*/ 5364377 w 5438580"/>
              <a:gd name="connsiteY1" fmla="*/ 0 h 1856723"/>
              <a:gd name="connsiteX2" fmla="*/ 5438580 w 5438580"/>
              <a:gd name="connsiteY2" fmla="*/ 1848773 h 1856723"/>
              <a:gd name="connsiteX3" fmla="*/ 0 w 5438580"/>
              <a:gd name="connsiteY3" fmla="*/ 1856723 h 1856723"/>
              <a:gd name="connsiteX4" fmla="*/ 1327868 w 5438580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580" h="1856723">
                <a:moveTo>
                  <a:pt x="1327868" y="0"/>
                </a:moveTo>
                <a:lnTo>
                  <a:pt x="5364377" y="0"/>
                </a:lnTo>
                <a:lnTo>
                  <a:pt x="5438580" y="1848773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FA7FF1D-5FE8-DBFB-A0F0-2B7BA7CC61E3}"/>
              </a:ext>
            </a:extLst>
          </p:cNvPr>
          <p:cNvSpPr/>
          <p:nvPr userDrawn="1"/>
        </p:nvSpPr>
        <p:spPr>
          <a:xfrm>
            <a:off x="0" y="1336655"/>
            <a:ext cx="234135" cy="9651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427912-7E5C-EB38-FF60-0744C7BCE2A7}"/>
              </a:ext>
            </a:extLst>
          </p:cNvPr>
          <p:cNvSpPr/>
          <p:nvPr userDrawn="1"/>
        </p:nvSpPr>
        <p:spPr>
          <a:xfrm>
            <a:off x="0" y="2426992"/>
            <a:ext cx="234135" cy="959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E60EEFE-F2DC-3667-FF39-42B991F69864}"/>
              </a:ext>
            </a:extLst>
          </p:cNvPr>
          <p:cNvSpPr/>
          <p:nvPr userDrawn="1"/>
        </p:nvSpPr>
        <p:spPr>
          <a:xfrm>
            <a:off x="0" y="3539988"/>
            <a:ext cx="234135" cy="9496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BA3EC1F-D74D-DDE8-5605-76D0508E057C}"/>
              </a:ext>
            </a:extLst>
          </p:cNvPr>
          <p:cNvSpPr/>
          <p:nvPr userDrawn="1"/>
        </p:nvSpPr>
        <p:spPr>
          <a:xfrm>
            <a:off x="5206" y="4616169"/>
            <a:ext cx="234135" cy="962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9881458-93C9-2D99-C7B7-E2B69BF78996}"/>
              </a:ext>
            </a:extLst>
          </p:cNvPr>
          <p:cNvSpPr/>
          <p:nvPr userDrawn="1"/>
        </p:nvSpPr>
        <p:spPr>
          <a:xfrm>
            <a:off x="0" y="5745692"/>
            <a:ext cx="234135" cy="962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92989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id="{B3E1589D-3B44-AFAD-4BF3-2168E14D1D0A}"/>
              </a:ext>
            </a:extLst>
          </p:cNvPr>
          <p:cNvSpPr/>
          <p:nvPr userDrawn="1"/>
        </p:nvSpPr>
        <p:spPr>
          <a:xfrm rot="10800000">
            <a:off x="5767970" y="5603469"/>
            <a:ext cx="6422015" cy="492737"/>
          </a:xfrm>
          <a:custGeom>
            <a:avLst/>
            <a:gdLst>
              <a:gd name="connsiteX0" fmla="*/ 10011737 w 10590471"/>
              <a:gd name="connsiteY0" fmla="*/ 812560 h 812560"/>
              <a:gd name="connsiteX1" fmla="*/ 9625734 w 10590471"/>
              <a:gd name="connsiteY1" fmla="*/ 812409 h 812560"/>
              <a:gd name="connsiteX2" fmla="*/ 9625627 w 10590471"/>
              <a:gd name="connsiteY2" fmla="*/ 812560 h 812560"/>
              <a:gd name="connsiteX3" fmla="*/ 0 w 10590471"/>
              <a:gd name="connsiteY3" fmla="*/ 808800 h 812560"/>
              <a:gd name="connsiteX4" fmla="*/ 0 w 10590471"/>
              <a:gd name="connsiteY4" fmla="*/ 13150 h 812560"/>
              <a:gd name="connsiteX5" fmla="*/ 10204361 w 10590471"/>
              <a:gd name="connsiteY5" fmla="*/ 0 h 812560"/>
              <a:gd name="connsiteX6" fmla="*/ 10204006 w 10590471"/>
              <a:gd name="connsiteY6" fmla="*/ 498 h 812560"/>
              <a:gd name="connsiteX7" fmla="*/ 10590471 w 10590471"/>
              <a:gd name="connsiteY7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90471" h="812560">
                <a:moveTo>
                  <a:pt x="10011737" y="812560"/>
                </a:moveTo>
                <a:lnTo>
                  <a:pt x="9625734" y="812409"/>
                </a:lnTo>
                <a:lnTo>
                  <a:pt x="9625627" y="812560"/>
                </a:lnTo>
                <a:lnTo>
                  <a:pt x="0" y="808800"/>
                </a:lnTo>
                <a:lnTo>
                  <a:pt x="0" y="13150"/>
                </a:lnTo>
                <a:lnTo>
                  <a:pt x="10204361" y="0"/>
                </a:lnTo>
                <a:lnTo>
                  <a:pt x="10204006" y="498"/>
                </a:lnTo>
                <a:lnTo>
                  <a:pt x="10590471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498FB6-EE51-8708-978C-E7D080AA294E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31939B-C2E2-D6DE-D306-BC5E205D8EC7}"/>
              </a:ext>
            </a:extLst>
          </p:cNvPr>
          <p:cNvSpPr/>
          <p:nvPr userDrawn="1"/>
        </p:nvSpPr>
        <p:spPr>
          <a:xfrm>
            <a:off x="9154537" y="-8190"/>
            <a:ext cx="3039228" cy="1131964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28569 h 1885292"/>
              <a:gd name="connsiteX1" fmla="*/ 6172826 w 7887326"/>
              <a:gd name="connsiteY1" fmla="*/ 0 h 1885292"/>
              <a:gd name="connsiteX2" fmla="*/ 7887326 w 7887326"/>
              <a:gd name="connsiteY2" fmla="*/ 1877341 h 1885292"/>
              <a:gd name="connsiteX3" fmla="*/ 0 w 7887326"/>
              <a:gd name="connsiteY3" fmla="*/ 1885292 h 1885292"/>
              <a:gd name="connsiteX4" fmla="*/ 1327868 w 7887326"/>
              <a:gd name="connsiteY4" fmla="*/ 28569 h 1885292"/>
              <a:gd name="connsiteX0" fmla="*/ 1327868 w 6229976"/>
              <a:gd name="connsiteY0" fmla="*/ 28569 h 1905911"/>
              <a:gd name="connsiteX1" fmla="*/ 6172826 w 6229976"/>
              <a:gd name="connsiteY1" fmla="*/ 0 h 1905911"/>
              <a:gd name="connsiteX2" fmla="*/ 6229976 w 6229976"/>
              <a:gd name="connsiteY2" fmla="*/ 1905911 h 1905911"/>
              <a:gd name="connsiteX3" fmla="*/ 0 w 6229976"/>
              <a:gd name="connsiteY3" fmla="*/ 1885292 h 1905911"/>
              <a:gd name="connsiteX4" fmla="*/ 1327868 w 6229976"/>
              <a:gd name="connsiteY4" fmla="*/ 28569 h 1905911"/>
              <a:gd name="connsiteX0" fmla="*/ 1327868 w 6229976"/>
              <a:gd name="connsiteY0" fmla="*/ 0 h 1877342"/>
              <a:gd name="connsiteX1" fmla="*/ 5201276 w 6229976"/>
              <a:gd name="connsiteY1" fmla="*/ 28570 h 1877342"/>
              <a:gd name="connsiteX2" fmla="*/ 6229976 w 6229976"/>
              <a:gd name="connsiteY2" fmla="*/ 1877342 h 1877342"/>
              <a:gd name="connsiteX3" fmla="*/ 0 w 6229976"/>
              <a:gd name="connsiteY3" fmla="*/ 1856723 h 1877342"/>
              <a:gd name="connsiteX4" fmla="*/ 1327868 w 6229976"/>
              <a:gd name="connsiteY4" fmla="*/ 0 h 1877342"/>
              <a:gd name="connsiteX0" fmla="*/ 1327868 w 5201276"/>
              <a:gd name="connsiteY0" fmla="*/ 0 h 1905911"/>
              <a:gd name="connsiteX1" fmla="*/ 5201276 w 5201276"/>
              <a:gd name="connsiteY1" fmla="*/ 28570 h 1905911"/>
              <a:gd name="connsiteX2" fmla="*/ 5086976 w 5201276"/>
              <a:gd name="connsiteY2" fmla="*/ 1905911 h 1905911"/>
              <a:gd name="connsiteX3" fmla="*/ 0 w 5201276"/>
              <a:gd name="connsiteY3" fmla="*/ 1856723 h 1905911"/>
              <a:gd name="connsiteX4" fmla="*/ 1327868 w 5201276"/>
              <a:gd name="connsiteY4" fmla="*/ 0 h 1905911"/>
              <a:gd name="connsiteX0" fmla="*/ 1327868 w 5086976"/>
              <a:gd name="connsiteY0" fmla="*/ 0 h 1905911"/>
              <a:gd name="connsiteX1" fmla="*/ 5029826 w 5086976"/>
              <a:gd name="connsiteY1" fmla="*/ 57140 h 1905911"/>
              <a:gd name="connsiteX2" fmla="*/ 5086976 w 5086976"/>
              <a:gd name="connsiteY2" fmla="*/ 1905911 h 1905911"/>
              <a:gd name="connsiteX3" fmla="*/ 0 w 5086976"/>
              <a:gd name="connsiteY3" fmla="*/ 1856723 h 1905911"/>
              <a:gd name="connsiteX4" fmla="*/ 1327868 w 5086976"/>
              <a:gd name="connsiteY4" fmla="*/ 0 h 1905911"/>
              <a:gd name="connsiteX0" fmla="*/ 1327868 w 5086976"/>
              <a:gd name="connsiteY0" fmla="*/ 5193 h 1911104"/>
              <a:gd name="connsiteX1" fmla="*/ 5009044 w 5086976"/>
              <a:gd name="connsiteY1" fmla="*/ 0 h 1911104"/>
              <a:gd name="connsiteX2" fmla="*/ 5086976 w 5086976"/>
              <a:gd name="connsiteY2" fmla="*/ 1911104 h 1911104"/>
              <a:gd name="connsiteX3" fmla="*/ 0 w 5086976"/>
              <a:gd name="connsiteY3" fmla="*/ 1861916 h 1911104"/>
              <a:gd name="connsiteX4" fmla="*/ 1327868 w 5086976"/>
              <a:gd name="connsiteY4" fmla="*/ 5193 h 1911104"/>
              <a:gd name="connsiteX0" fmla="*/ 1327868 w 5024630"/>
              <a:gd name="connsiteY0" fmla="*/ 5193 h 1911104"/>
              <a:gd name="connsiteX1" fmla="*/ 5009044 w 5024630"/>
              <a:gd name="connsiteY1" fmla="*/ 0 h 1911104"/>
              <a:gd name="connsiteX2" fmla="*/ 5024630 w 5024630"/>
              <a:gd name="connsiteY2" fmla="*/ 1911104 h 1911104"/>
              <a:gd name="connsiteX3" fmla="*/ 0 w 5024630"/>
              <a:gd name="connsiteY3" fmla="*/ 1861916 h 1911104"/>
              <a:gd name="connsiteX4" fmla="*/ 1327868 w 5024630"/>
              <a:gd name="connsiteY4" fmla="*/ 5193 h 1911104"/>
              <a:gd name="connsiteX0" fmla="*/ 1327868 w 5024630"/>
              <a:gd name="connsiteY0" fmla="*/ 5193 h 1861916"/>
              <a:gd name="connsiteX1" fmla="*/ 5009044 w 5024630"/>
              <a:gd name="connsiteY1" fmla="*/ 0 h 1861916"/>
              <a:gd name="connsiteX2" fmla="*/ 5024630 w 5024630"/>
              <a:gd name="connsiteY2" fmla="*/ 1827993 h 1861916"/>
              <a:gd name="connsiteX3" fmla="*/ 0 w 5024630"/>
              <a:gd name="connsiteY3" fmla="*/ 1861916 h 1861916"/>
              <a:gd name="connsiteX4" fmla="*/ 1327868 w 5024630"/>
              <a:gd name="connsiteY4" fmla="*/ 5193 h 1861916"/>
              <a:gd name="connsiteX0" fmla="*/ 1327868 w 5009044"/>
              <a:gd name="connsiteY0" fmla="*/ 5193 h 1911103"/>
              <a:gd name="connsiteX1" fmla="*/ 5009044 w 5009044"/>
              <a:gd name="connsiteY1" fmla="*/ 0 h 1911103"/>
              <a:gd name="connsiteX2" fmla="*/ 5003848 w 5009044"/>
              <a:gd name="connsiteY2" fmla="*/ 1911103 h 1911103"/>
              <a:gd name="connsiteX3" fmla="*/ 0 w 5009044"/>
              <a:gd name="connsiteY3" fmla="*/ 1861916 h 1911103"/>
              <a:gd name="connsiteX4" fmla="*/ 1327868 w 5009044"/>
              <a:gd name="connsiteY4" fmla="*/ 5193 h 1911103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5003848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5003848 w 5009044"/>
              <a:gd name="connsiteY2" fmla="*/ 1791551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4985560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4979809 w 5009044"/>
              <a:gd name="connsiteY2" fmla="*/ 1848474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11956"/>
              <a:gd name="connsiteY0" fmla="*/ 5193 h 1866329"/>
              <a:gd name="connsiteX1" fmla="*/ 5009044 w 5011956"/>
              <a:gd name="connsiteY1" fmla="*/ 0 h 1866329"/>
              <a:gd name="connsiteX2" fmla="*/ 5011956 w 5011956"/>
              <a:gd name="connsiteY2" fmla="*/ 1866329 h 1866329"/>
              <a:gd name="connsiteX3" fmla="*/ 0 w 5011956"/>
              <a:gd name="connsiteY3" fmla="*/ 1861916 h 1866329"/>
              <a:gd name="connsiteX4" fmla="*/ 1327868 w 5011956"/>
              <a:gd name="connsiteY4" fmla="*/ 5193 h 18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1956" h="1866329">
                <a:moveTo>
                  <a:pt x="1327868" y="5193"/>
                </a:moveTo>
                <a:lnTo>
                  <a:pt x="5009044" y="0"/>
                </a:lnTo>
                <a:cubicBezTo>
                  <a:pt x="5010015" y="622110"/>
                  <a:pt x="5010985" y="1244219"/>
                  <a:pt x="5011956" y="1866329"/>
                </a:cubicBezTo>
                <a:lnTo>
                  <a:pt x="0" y="1861916"/>
                </a:lnTo>
                <a:lnTo>
                  <a:pt x="1327868" y="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255864-F595-A927-BD36-2267B436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4" y="-11272"/>
            <a:ext cx="10973185" cy="114364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C1D31035-C2AD-5A0B-9358-BCF7DF117885}"/>
              </a:ext>
            </a:extLst>
          </p:cNvPr>
          <p:cNvSpPr/>
          <p:nvPr userDrawn="1"/>
        </p:nvSpPr>
        <p:spPr>
          <a:xfrm rot="10800000">
            <a:off x="6199239" y="4999016"/>
            <a:ext cx="5992761" cy="492737"/>
          </a:xfrm>
          <a:custGeom>
            <a:avLst/>
            <a:gdLst>
              <a:gd name="connsiteX0" fmla="*/ 9303859 w 9882593"/>
              <a:gd name="connsiteY0" fmla="*/ 812560 h 812560"/>
              <a:gd name="connsiteX1" fmla="*/ 0 w 9882593"/>
              <a:gd name="connsiteY1" fmla="*/ 808926 h 812560"/>
              <a:gd name="connsiteX2" fmla="*/ 0 w 9882593"/>
              <a:gd name="connsiteY2" fmla="*/ 12735 h 812560"/>
              <a:gd name="connsiteX3" fmla="*/ 9882593 w 9882593"/>
              <a:gd name="connsiteY3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82593" h="812560">
                <a:moveTo>
                  <a:pt x="9303859" y="812560"/>
                </a:moveTo>
                <a:lnTo>
                  <a:pt x="0" y="808926"/>
                </a:lnTo>
                <a:lnTo>
                  <a:pt x="0" y="12735"/>
                </a:lnTo>
                <a:lnTo>
                  <a:pt x="9882593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76" name="Полилиния: фигура 75">
            <a:extLst>
              <a:ext uri="{FF2B5EF4-FFF2-40B4-BE49-F238E27FC236}">
                <a16:creationId xmlns:a16="http://schemas.microsoft.com/office/drawing/2014/main" id="{EE5A6948-AE80-855D-9742-D3C5EF045A14}"/>
              </a:ext>
            </a:extLst>
          </p:cNvPr>
          <p:cNvSpPr/>
          <p:nvPr userDrawn="1"/>
        </p:nvSpPr>
        <p:spPr>
          <a:xfrm rot="10800000">
            <a:off x="6618185" y="4394562"/>
            <a:ext cx="5571800" cy="492737"/>
          </a:xfrm>
          <a:custGeom>
            <a:avLst/>
            <a:gdLst>
              <a:gd name="connsiteX0" fmla="*/ 8609657 w 9188391"/>
              <a:gd name="connsiteY0" fmla="*/ 812560 h 812560"/>
              <a:gd name="connsiteX1" fmla="*/ 0 w 9188391"/>
              <a:gd name="connsiteY1" fmla="*/ 809197 h 812560"/>
              <a:gd name="connsiteX2" fmla="*/ 0 w 9188391"/>
              <a:gd name="connsiteY2" fmla="*/ 11841 h 812560"/>
              <a:gd name="connsiteX3" fmla="*/ 9188391 w 9188391"/>
              <a:gd name="connsiteY3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391" h="812560">
                <a:moveTo>
                  <a:pt x="8609657" y="812560"/>
                </a:moveTo>
                <a:lnTo>
                  <a:pt x="0" y="809197"/>
                </a:lnTo>
                <a:lnTo>
                  <a:pt x="0" y="11841"/>
                </a:lnTo>
                <a:lnTo>
                  <a:pt x="9188391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75" name="Полилиния: фигура 74">
            <a:extLst>
              <a:ext uri="{FF2B5EF4-FFF2-40B4-BE49-F238E27FC236}">
                <a16:creationId xmlns:a16="http://schemas.microsoft.com/office/drawing/2014/main" id="{3943D6C8-05FF-FC25-52A6-25D4EADEDB51}"/>
              </a:ext>
            </a:extLst>
          </p:cNvPr>
          <p:cNvSpPr/>
          <p:nvPr userDrawn="1"/>
        </p:nvSpPr>
        <p:spPr>
          <a:xfrm rot="10800000">
            <a:off x="7037132" y="3808657"/>
            <a:ext cx="5152853" cy="492737"/>
          </a:xfrm>
          <a:custGeom>
            <a:avLst/>
            <a:gdLst>
              <a:gd name="connsiteX0" fmla="*/ 7918777 w 8497511"/>
              <a:gd name="connsiteY0" fmla="*/ 812560 h 812560"/>
              <a:gd name="connsiteX1" fmla="*/ 0 w 8497511"/>
              <a:gd name="connsiteY1" fmla="*/ 809467 h 812560"/>
              <a:gd name="connsiteX2" fmla="*/ 0 w 8497511"/>
              <a:gd name="connsiteY2" fmla="*/ 10951 h 812560"/>
              <a:gd name="connsiteX3" fmla="*/ 8497511 w 8497511"/>
              <a:gd name="connsiteY3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511" h="812560">
                <a:moveTo>
                  <a:pt x="7918777" y="812560"/>
                </a:moveTo>
                <a:lnTo>
                  <a:pt x="0" y="809467"/>
                </a:lnTo>
                <a:lnTo>
                  <a:pt x="0" y="10951"/>
                </a:lnTo>
                <a:lnTo>
                  <a:pt x="8497511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id="{220FD459-E7D5-A9C7-37FE-2487D089016E}"/>
              </a:ext>
            </a:extLst>
          </p:cNvPr>
          <p:cNvSpPr/>
          <p:nvPr userDrawn="1"/>
        </p:nvSpPr>
        <p:spPr>
          <a:xfrm rot="10800000">
            <a:off x="7489493" y="3196750"/>
            <a:ext cx="4700492" cy="492737"/>
          </a:xfrm>
          <a:custGeom>
            <a:avLst/>
            <a:gdLst>
              <a:gd name="connsiteX0" fmla="*/ 7172794 w 7751528"/>
              <a:gd name="connsiteY0" fmla="*/ 812560 h 812560"/>
              <a:gd name="connsiteX1" fmla="*/ 0 w 7751528"/>
              <a:gd name="connsiteY1" fmla="*/ 809758 h 812560"/>
              <a:gd name="connsiteX2" fmla="*/ 0 w 7751528"/>
              <a:gd name="connsiteY2" fmla="*/ 9989 h 812560"/>
              <a:gd name="connsiteX3" fmla="*/ 7751528 w 7751528"/>
              <a:gd name="connsiteY3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1528" h="812560">
                <a:moveTo>
                  <a:pt x="7172794" y="812560"/>
                </a:moveTo>
                <a:lnTo>
                  <a:pt x="0" y="809758"/>
                </a:lnTo>
                <a:lnTo>
                  <a:pt x="0" y="9989"/>
                </a:lnTo>
                <a:lnTo>
                  <a:pt x="7751528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73" name="Полилиния: фигура 72">
            <a:extLst>
              <a:ext uri="{FF2B5EF4-FFF2-40B4-BE49-F238E27FC236}">
                <a16:creationId xmlns:a16="http://schemas.microsoft.com/office/drawing/2014/main" id="{D364EC99-91DE-D23D-FB92-610AAC5B4CB2}"/>
              </a:ext>
            </a:extLst>
          </p:cNvPr>
          <p:cNvSpPr/>
          <p:nvPr userDrawn="1"/>
        </p:nvSpPr>
        <p:spPr>
          <a:xfrm rot="10800000">
            <a:off x="7908439" y="2578859"/>
            <a:ext cx="4281546" cy="492737"/>
          </a:xfrm>
          <a:custGeom>
            <a:avLst/>
            <a:gdLst>
              <a:gd name="connsiteX0" fmla="*/ 6481914 w 7060648"/>
              <a:gd name="connsiteY0" fmla="*/ 812560 h 812560"/>
              <a:gd name="connsiteX1" fmla="*/ 0 w 7060648"/>
              <a:gd name="connsiteY1" fmla="*/ 810028 h 812560"/>
              <a:gd name="connsiteX2" fmla="*/ 0 w 7060648"/>
              <a:gd name="connsiteY2" fmla="*/ 9099 h 812560"/>
              <a:gd name="connsiteX3" fmla="*/ 7060648 w 7060648"/>
              <a:gd name="connsiteY3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648" h="812560">
                <a:moveTo>
                  <a:pt x="6481914" y="812560"/>
                </a:moveTo>
                <a:lnTo>
                  <a:pt x="0" y="810028"/>
                </a:lnTo>
                <a:lnTo>
                  <a:pt x="0" y="9099"/>
                </a:lnTo>
                <a:lnTo>
                  <a:pt x="7060648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F9864D7B-2B34-BE8A-1906-1D32A7CEF6DA}"/>
              </a:ext>
            </a:extLst>
          </p:cNvPr>
          <p:cNvSpPr/>
          <p:nvPr userDrawn="1"/>
        </p:nvSpPr>
        <p:spPr>
          <a:xfrm rot="10800000">
            <a:off x="8344093" y="1960968"/>
            <a:ext cx="3845892" cy="492737"/>
          </a:xfrm>
          <a:custGeom>
            <a:avLst/>
            <a:gdLst>
              <a:gd name="connsiteX0" fmla="*/ 5763482 w 6342216"/>
              <a:gd name="connsiteY0" fmla="*/ 812560 h 812560"/>
              <a:gd name="connsiteX1" fmla="*/ 0 w 6342216"/>
              <a:gd name="connsiteY1" fmla="*/ 810309 h 812560"/>
              <a:gd name="connsiteX2" fmla="*/ 0 w 6342216"/>
              <a:gd name="connsiteY2" fmla="*/ 8173 h 812560"/>
              <a:gd name="connsiteX3" fmla="*/ 6342216 w 6342216"/>
              <a:gd name="connsiteY3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2216" h="812560">
                <a:moveTo>
                  <a:pt x="5763482" y="812560"/>
                </a:moveTo>
                <a:lnTo>
                  <a:pt x="0" y="810309"/>
                </a:lnTo>
                <a:lnTo>
                  <a:pt x="0" y="8173"/>
                </a:lnTo>
                <a:lnTo>
                  <a:pt x="6342216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71" name="Полилиния: фигура 70">
            <a:extLst>
              <a:ext uri="{FF2B5EF4-FFF2-40B4-BE49-F238E27FC236}">
                <a16:creationId xmlns:a16="http://schemas.microsoft.com/office/drawing/2014/main" id="{D4508C44-7E7F-BD91-03C4-B6E57F702813}"/>
              </a:ext>
            </a:extLst>
          </p:cNvPr>
          <p:cNvSpPr/>
          <p:nvPr userDrawn="1"/>
        </p:nvSpPr>
        <p:spPr>
          <a:xfrm rot="10800000">
            <a:off x="8749054" y="1331966"/>
            <a:ext cx="3440930" cy="492737"/>
          </a:xfrm>
          <a:custGeom>
            <a:avLst/>
            <a:gdLst>
              <a:gd name="connsiteX0" fmla="*/ 5095664 w 5674398"/>
              <a:gd name="connsiteY0" fmla="*/ 812560 h 812560"/>
              <a:gd name="connsiteX1" fmla="*/ 0 w 5674398"/>
              <a:gd name="connsiteY1" fmla="*/ 810569 h 812560"/>
              <a:gd name="connsiteX2" fmla="*/ 0 w 5674398"/>
              <a:gd name="connsiteY2" fmla="*/ 7312 h 812560"/>
              <a:gd name="connsiteX3" fmla="*/ 5674398 w 5674398"/>
              <a:gd name="connsiteY3" fmla="*/ 0 h 81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4398" h="812560">
                <a:moveTo>
                  <a:pt x="5095664" y="812560"/>
                </a:moveTo>
                <a:lnTo>
                  <a:pt x="0" y="810569"/>
                </a:lnTo>
                <a:lnTo>
                  <a:pt x="0" y="7312"/>
                </a:lnTo>
                <a:lnTo>
                  <a:pt x="5674398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092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DB17799-8FE5-C693-EDD2-ACBBB54DAD51}"/>
              </a:ext>
            </a:extLst>
          </p:cNvPr>
          <p:cNvSpPr/>
          <p:nvPr userDrawn="1"/>
        </p:nvSpPr>
        <p:spPr>
          <a:xfrm>
            <a:off x="12051363" y="1331966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88C6E28B-3251-8FFC-1DF1-BD90BE829BEF}"/>
              </a:ext>
            </a:extLst>
          </p:cNvPr>
          <p:cNvSpPr/>
          <p:nvPr userDrawn="1"/>
        </p:nvSpPr>
        <p:spPr>
          <a:xfrm>
            <a:off x="12051363" y="1962463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09269AD-12E7-0AE1-CD46-CEBC01CDEB63}"/>
              </a:ext>
            </a:extLst>
          </p:cNvPr>
          <p:cNvSpPr/>
          <p:nvPr userDrawn="1"/>
        </p:nvSpPr>
        <p:spPr>
          <a:xfrm>
            <a:off x="12051363" y="2575867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E82FB47-41AA-9B9A-6879-6615B44CBA87}"/>
              </a:ext>
            </a:extLst>
          </p:cNvPr>
          <p:cNvSpPr/>
          <p:nvPr userDrawn="1"/>
        </p:nvSpPr>
        <p:spPr>
          <a:xfrm>
            <a:off x="12051363" y="3193758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7092D1E-8046-D439-1954-19EB4C8C5CD5}"/>
              </a:ext>
            </a:extLst>
          </p:cNvPr>
          <p:cNvSpPr/>
          <p:nvPr userDrawn="1"/>
        </p:nvSpPr>
        <p:spPr>
          <a:xfrm>
            <a:off x="12051363" y="3805665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D42D680B-BC31-9BE8-6114-F581302A12B2}"/>
              </a:ext>
            </a:extLst>
          </p:cNvPr>
          <p:cNvSpPr/>
          <p:nvPr userDrawn="1"/>
        </p:nvSpPr>
        <p:spPr>
          <a:xfrm>
            <a:off x="12051363" y="4397554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D0599AC-87A2-C1F5-3B11-5505F66561E3}"/>
              </a:ext>
            </a:extLst>
          </p:cNvPr>
          <p:cNvSpPr/>
          <p:nvPr userDrawn="1"/>
        </p:nvSpPr>
        <p:spPr>
          <a:xfrm>
            <a:off x="12051363" y="5006468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37675F0-04FC-114B-7A5A-02BC0B0E7301}"/>
              </a:ext>
            </a:extLst>
          </p:cNvPr>
          <p:cNvSpPr/>
          <p:nvPr userDrawn="1"/>
        </p:nvSpPr>
        <p:spPr>
          <a:xfrm>
            <a:off x="12051363" y="5599009"/>
            <a:ext cx="138621" cy="4897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2738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50" name="Рисунок 2">
            <a:extLst>
              <a:ext uri="{FF2B5EF4-FFF2-40B4-BE49-F238E27FC236}">
                <a16:creationId xmlns:a16="http://schemas.microsoft.com/office/drawing/2014/main" id="{0BDDA1AE-12ED-4622-8BE8-21514E775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1430949"/>
            <a:ext cx="8490599" cy="5423233"/>
          </a:xfrm>
        </p:spPr>
        <p:txBody>
          <a:bodyPr/>
          <a:lstStyle>
            <a:lvl1pPr marL="0" indent="0">
              <a:buNone/>
              <a:defRPr sz="3200"/>
            </a:lvl1pPr>
            <a:lvl2pPr marL="457207" indent="0">
              <a:buNone/>
              <a:defRPr sz="2800"/>
            </a:lvl2pPr>
            <a:lvl3pPr marL="914413" indent="0">
              <a:buNone/>
              <a:defRPr sz="2400"/>
            </a:lvl3pPr>
            <a:lvl4pPr marL="1371620" indent="0">
              <a:buNone/>
              <a:defRPr sz="2000"/>
            </a:lvl4pPr>
            <a:lvl5pPr marL="1828826" indent="0">
              <a:buNone/>
              <a:defRPr sz="2000"/>
            </a:lvl5pPr>
            <a:lvl6pPr marL="2286033" indent="0">
              <a:buNone/>
              <a:defRPr sz="2000"/>
            </a:lvl6pPr>
            <a:lvl7pPr marL="2743239" indent="0">
              <a:buNone/>
              <a:defRPr sz="2000"/>
            </a:lvl7pPr>
            <a:lvl8pPr marL="3200446" indent="0">
              <a:buNone/>
              <a:defRPr sz="2000"/>
            </a:lvl8pPr>
            <a:lvl9pPr marL="365765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E89965-2443-466C-86AE-CA2C26778D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58787" y="1413192"/>
            <a:ext cx="2548989" cy="4798617"/>
          </a:xfrm>
        </p:spPr>
        <p:txBody>
          <a:bodyPr>
            <a:normAutofit/>
          </a:bodyPr>
          <a:lstStyle>
            <a:lvl1pPr>
              <a:defRPr sz="849"/>
            </a:lvl1pPr>
            <a:lvl2pPr>
              <a:defRPr sz="849"/>
            </a:lvl2pPr>
            <a:lvl3pPr>
              <a:defRPr sz="849"/>
            </a:lvl3pPr>
            <a:lvl4pPr>
              <a:defRPr sz="849"/>
            </a:lvl4pPr>
            <a:lvl5pPr>
              <a:defRPr sz="84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CCF784-5FF3-1E26-53F2-02DB30DEA8C0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8DEDF77B-EE7B-E7FD-0AC2-793314970B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B137B106-2A76-71E7-E587-E63F776B5EE1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03336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72817D-7E36-4190-B80C-730B5869E3A6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 hasCustomPrompt="1"/>
          </p:nvPr>
        </p:nvSpPr>
        <p:spPr>
          <a:xfrm>
            <a:off x="673537" y="1032734"/>
            <a:ext cx="6192273" cy="2307702"/>
          </a:xfrm>
        </p:spPr>
        <p:txBody>
          <a:bodyPr>
            <a:normAutofit/>
          </a:bodyPr>
          <a:lstStyle>
            <a:lvl1pPr marL="207935" indent="-207935">
              <a:buFontTx/>
              <a:buBlip>
                <a:blip r:embed="rId2"/>
              </a:buBlip>
              <a:defRPr sz="1395">
                <a:latin typeface="Geometria" pitchFamily="34" charset="-52"/>
              </a:defRPr>
            </a:lvl1pPr>
            <a:lvl2pPr>
              <a:defRPr sz="1213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marL="485181" marR="0" lvl="2" indent="0" algn="l" defTabSz="609553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>
                <a:effectLst/>
              </a:defRPr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Текст слайда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 hasCustomPrompt="1"/>
          </p:nvPr>
        </p:nvSpPr>
        <p:spPr>
          <a:xfrm>
            <a:off x="673536" y="3527952"/>
            <a:ext cx="6192273" cy="3241483"/>
          </a:xfrm>
        </p:spPr>
        <p:txBody>
          <a:bodyPr>
            <a:normAutofit/>
          </a:bodyPr>
          <a:lstStyle>
            <a:lvl1pPr marL="0" indent="0">
              <a:buNone/>
              <a:defRPr sz="1092">
                <a:latin typeface="Geometria" pitchFamily="34" charset="-52"/>
              </a:defRPr>
            </a:lvl1pPr>
            <a:lvl2pPr>
              <a:defRPr sz="1637">
                <a:latin typeface="Geometria" pitchFamily="34" charset="-52"/>
              </a:defRPr>
            </a:lvl2pPr>
            <a:lvl3pPr>
              <a:defRPr sz="1092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marL="0" marR="0" lvl="0" indent="0" algn="l" defTabSz="60955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>
                <a:effectLst/>
              </a:defRPr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F54C2D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Geometria"/>
                <a:ea typeface="Arial Unicode MS" panose="020B0604020202020204" pitchFamily="34" charset="-128"/>
                <a:cs typeface="Arial Unicode MS" panose="020B0604020202020204" pitchFamily="34" charset="-128"/>
              </a:rPr>
              <a:t>Заголовок теста</a:t>
            </a:r>
            <a:endParaRPr kumimoji="0" lang="en-US" sz="1213" b="0" i="0" u="none" strike="noStrike" kern="1200" cap="none" spc="0" normalizeH="0" baseline="0" noProof="0">
              <a:ln>
                <a:noFill/>
              </a:ln>
              <a:solidFill>
                <a:srgbClr val="F54C2D"/>
              </a:solidFill>
              <a:effectLst/>
              <a:highlight>
                <a:srgbClr val="000000">
                  <a:alpha val="0"/>
                </a:srgbClr>
              </a:highlight>
              <a:uLnTx/>
              <a:uFillTx/>
              <a:latin typeface="Geometria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0525" marR="0" lvl="1" indent="0" algn="l" defTabSz="60955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Текст слайда</a:t>
            </a:r>
            <a:endParaRPr kumimoji="0" lang="en-US" sz="121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88E8202-79C8-46C5-A6E6-9621BF92DE66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25725AFC-FCCD-402D-86AA-FC56D3F9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</p:spPr>
        <p:txBody>
          <a:bodyPr>
            <a:normAutofit/>
          </a:bodyPr>
          <a:lstStyle>
            <a:lvl1pPr>
              <a:defRPr sz="291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79151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331245" y="4287034"/>
            <a:ext cx="6860755" cy="2570966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2158" h="3883337">
                <a:moveTo>
                  <a:pt x="0" y="3877607"/>
                </a:moveTo>
                <a:lnTo>
                  <a:pt x="2695488" y="0"/>
                </a:lnTo>
                <a:lnTo>
                  <a:pt x="10362158" y="1"/>
                </a:lnTo>
                <a:lnTo>
                  <a:pt x="7604432" y="3883337"/>
                </a:lnTo>
                <a:lnTo>
                  <a:pt x="0" y="387760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69859" y="1719313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AE1EB304-67C5-46C9-893F-10304473AF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5586" y="6794"/>
            <a:ext cx="5056967" cy="428024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0241" h="6661876">
                <a:moveTo>
                  <a:pt x="0" y="6650990"/>
                </a:moveTo>
                <a:lnTo>
                  <a:pt x="4615680" y="0"/>
                </a:lnTo>
                <a:lnTo>
                  <a:pt x="7869544" y="4256"/>
                </a:lnTo>
                <a:cubicBezTo>
                  <a:pt x="7873127" y="2228510"/>
                  <a:pt x="7861570" y="4437622"/>
                  <a:pt x="7865153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DEC0D0B-FAE3-4AFE-B205-0C84CB2FDE18}"/>
              </a:ext>
            </a:extLst>
          </p:cNvPr>
          <p:cNvCxnSpPr/>
          <p:nvPr userDrawn="1"/>
        </p:nvCxnSpPr>
        <p:spPr>
          <a:xfrm flipH="1">
            <a:off x="5244533" y="0"/>
            <a:ext cx="4770908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Текст 7">
            <a:extLst>
              <a:ext uri="{FF2B5EF4-FFF2-40B4-BE49-F238E27FC236}">
                <a16:creationId xmlns:a16="http://schemas.microsoft.com/office/drawing/2014/main" id="{D0EA1804-8D24-2D24-0ED1-2CED2EE5A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C0BA5253-6219-070F-A75D-FE903E5EB05B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26122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777132" y="3535922"/>
            <a:ext cx="7060399" cy="3315283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  <a:gd name="connsiteX0" fmla="*/ 0 w 10362158"/>
              <a:gd name="connsiteY0" fmla="*/ 5246574 h 5252304"/>
              <a:gd name="connsiteX1" fmla="*/ 3670566 w 10362158"/>
              <a:gd name="connsiteY1" fmla="*/ 0 h 5252304"/>
              <a:gd name="connsiteX2" fmla="*/ 10362158 w 10362158"/>
              <a:gd name="connsiteY2" fmla="*/ 1368968 h 5252304"/>
              <a:gd name="connsiteX3" fmla="*/ 7604432 w 10362158"/>
              <a:gd name="connsiteY3" fmla="*/ 5252304 h 5252304"/>
              <a:gd name="connsiteX4" fmla="*/ 0 w 1036215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93766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75013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37507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37507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24727"/>
              <a:gd name="connsiteY0" fmla="*/ 5265326 h 5271056"/>
              <a:gd name="connsiteX1" fmla="*/ 3670566 w 11224727"/>
              <a:gd name="connsiteY1" fmla="*/ 18752 h 5271056"/>
              <a:gd name="connsiteX2" fmla="*/ 11224727 w 11224727"/>
              <a:gd name="connsiteY2" fmla="*/ 0 h 5271056"/>
              <a:gd name="connsiteX3" fmla="*/ 7604432 w 11224727"/>
              <a:gd name="connsiteY3" fmla="*/ 5271056 h 5271056"/>
              <a:gd name="connsiteX4" fmla="*/ 0 w 11224727"/>
              <a:gd name="connsiteY4" fmla="*/ 5265326 h 527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4727" h="5271056">
                <a:moveTo>
                  <a:pt x="0" y="5265326"/>
                </a:moveTo>
                <a:lnTo>
                  <a:pt x="3670566" y="18752"/>
                </a:lnTo>
                <a:lnTo>
                  <a:pt x="11224727" y="0"/>
                </a:lnTo>
                <a:lnTo>
                  <a:pt x="7604432" y="5271056"/>
                </a:lnTo>
                <a:lnTo>
                  <a:pt x="0" y="5265326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69859" y="1719313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AE1EB304-67C5-46C9-893F-10304473AF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06632" y="6794"/>
            <a:ext cx="4110350" cy="3522334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65153"/>
              <a:gd name="connsiteY0" fmla="*/ 6668547 h 6679433"/>
              <a:gd name="connsiteX1" fmla="*/ 4615680 w 7865153"/>
              <a:gd name="connsiteY1" fmla="*/ 17557 h 6679433"/>
              <a:gd name="connsiteX2" fmla="*/ 7760489 w 7865153"/>
              <a:gd name="connsiteY2" fmla="*/ 0 h 6679433"/>
              <a:gd name="connsiteX3" fmla="*/ 7865153 w 7865153"/>
              <a:gd name="connsiteY3" fmla="*/ 6679433 h 6679433"/>
              <a:gd name="connsiteX4" fmla="*/ 0 w 7865153"/>
              <a:gd name="connsiteY4" fmla="*/ 6668547 h 6679433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60490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760657"/>
              <a:gd name="connsiteY0" fmla="*/ 6650990 h 6727314"/>
              <a:gd name="connsiteX1" fmla="*/ 4615680 w 7760657"/>
              <a:gd name="connsiteY1" fmla="*/ 0 h 6727314"/>
              <a:gd name="connsiteX2" fmla="*/ 7760490 w 7760657"/>
              <a:gd name="connsiteY2" fmla="*/ 4256 h 6727314"/>
              <a:gd name="connsiteX3" fmla="*/ 7712476 w 7760657"/>
              <a:gd name="connsiteY3" fmla="*/ 6727314 h 6727314"/>
              <a:gd name="connsiteX4" fmla="*/ 0 w 7760657"/>
              <a:gd name="connsiteY4" fmla="*/ 6650990 h 6727314"/>
              <a:gd name="connsiteX0" fmla="*/ 0 w 7760759"/>
              <a:gd name="connsiteY0" fmla="*/ 6650990 h 6727314"/>
              <a:gd name="connsiteX1" fmla="*/ 4615680 w 7760759"/>
              <a:gd name="connsiteY1" fmla="*/ 0 h 6727314"/>
              <a:gd name="connsiteX2" fmla="*/ 7760490 w 7760759"/>
              <a:gd name="connsiteY2" fmla="*/ 4256 h 6727314"/>
              <a:gd name="connsiteX3" fmla="*/ 7734287 w 7760759"/>
              <a:gd name="connsiteY3" fmla="*/ 6727314 h 6727314"/>
              <a:gd name="connsiteX4" fmla="*/ 0 w 7760759"/>
              <a:gd name="connsiteY4" fmla="*/ 6650990 h 6727314"/>
              <a:gd name="connsiteX0" fmla="*/ 0 w 7760759"/>
              <a:gd name="connsiteY0" fmla="*/ 6650990 h 6683688"/>
              <a:gd name="connsiteX1" fmla="*/ 4615680 w 7760759"/>
              <a:gd name="connsiteY1" fmla="*/ 0 h 6683688"/>
              <a:gd name="connsiteX2" fmla="*/ 7760490 w 7760759"/>
              <a:gd name="connsiteY2" fmla="*/ 4256 h 6683688"/>
              <a:gd name="connsiteX3" fmla="*/ 7734287 w 7760759"/>
              <a:gd name="connsiteY3" fmla="*/ 6683688 h 6683688"/>
              <a:gd name="connsiteX4" fmla="*/ 0 w 7760759"/>
              <a:gd name="connsiteY4" fmla="*/ 6650990 h 6683688"/>
              <a:gd name="connsiteX0" fmla="*/ 0 w 7760759"/>
              <a:gd name="connsiteY0" fmla="*/ 6650990 h 6650989"/>
              <a:gd name="connsiteX1" fmla="*/ 4615680 w 7760759"/>
              <a:gd name="connsiteY1" fmla="*/ 0 h 6650989"/>
              <a:gd name="connsiteX2" fmla="*/ 7760490 w 7760759"/>
              <a:gd name="connsiteY2" fmla="*/ 4256 h 6650989"/>
              <a:gd name="connsiteX3" fmla="*/ 7734287 w 7760759"/>
              <a:gd name="connsiteY3" fmla="*/ 6640062 h 6650989"/>
              <a:gd name="connsiteX4" fmla="*/ 0 w 7760759"/>
              <a:gd name="connsiteY4" fmla="*/ 6650990 h 665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0759" h="6650989">
                <a:moveTo>
                  <a:pt x="0" y="6650990"/>
                </a:moveTo>
                <a:lnTo>
                  <a:pt x="4615680" y="0"/>
                </a:lnTo>
                <a:lnTo>
                  <a:pt x="7760490" y="4256"/>
                </a:lnTo>
                <a:cubicBezTo>
                  <a:pt x="7764073" y="2228510"/>
                  <a:pt x="7730704" y="4415808"/>
                  <a:pt x="7734287" y="6640062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D32C403-0AAE-A699-F16B-7AE519165F27}"/>
              </a:ext>
            </a:extLst>
          </p:cNvPr>
          <p:cNvCxnSpPr/>
          <p:nvPr userDrawn="1"/>
        </p:nvCxnSpPr>
        <p:spPr>
          <a:xfrm flipV="1">
            <a:off x="5618878" y="0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7">
            <a:extLst>
              <a:ext uri="{FF2B5EF4-FFF2-40B4-BE49-F238E27FC236}">
                <a16:creationId xmlns:a16="http://schemas.microsoft.com/office/drawing/2014/main" id="{5E707B88-0B51-AAA4-6BD0-E2B83D6A0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5E6ABEA3-49EA-AD8C-2EBA-1144DB2CE2F7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51367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3C714-5A60-64D5-3420-9CE1C6952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E24C62-DD93-4387-96FF-72D3A3F47EF8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002805D1-4CA9-0F63-71DD-B45ACE5F3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243" y="3067544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en-US"/>
              <a:t>Presentation name </a:t>
            </a: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353FCB-01E3-FD83-D632-616666CA6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57" y="1263795"/>
            <a:ext cx="7281055" cy="4268387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03B6612-A397-44F7-BDB1-33D2566E23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6863" r="13655" b="11472"/>
          <a:stretch>
            <a:fillRect/>
          </a:stretch>
        </p:blipFill>
        <p:spPr>
          <a:xfrm>
            <a:off x="4763051" y="3429000"/>
            <a:ext cx="3623956" cy="2103181"/>
          </a:xfrm>
          <a:custGeom>
            <a:avLst/>
            <a:gdLst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3826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331245" y="4287034"/>
            <a:ext cx="6860755" cy="2570966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2158" h="3883337">
                <a:moveTo>
                  <a:pt x="0" y="3877607"/>
                </a:moveTo>
                <a:lnTo>
                  <a:pt x="2695488" y="0"/>
                </a:lnTo>
                <a:lnTo>
                  <a:pt x="10362158" y="1"/>
                </a:lnTo>
                <a:lnTo>
                  <a:pt x="7604432" y="3883337"/>
                </a:lnTo>
                <a:lnTo>
                  <a:pt x="0" y="387760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826901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AE1EB304-67C5-46C9-893F-10304473AF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5586" y="6794"/>
            <a:ext cx="5056967" cy="428024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0241" h="6661876">
                <a:moveTo>
                  <a:pt x="0" y="6650990"/>
                </a:moveTo>
                <a:lnTo>
                  <a:pt x="4615680" y="0"/>
                </a:lnTo>
                <a:lnTo>
                  <a:pt x="7869544" y="4256"/>
                </a:lnTo>
                <a:cubicBezTo>
                  <a:pt x="7873127" y="2228510"/>
                  <a:pt x="7861570" y="4437622"/>
                  <a:pt x="7865153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1" name="Параллелограмм 2">
            <a:extLst>
              <a:ext uri="{FF2B5EF4-FFF2-40B4-BE49-F238E27FC236}">
                <a16:creationId xmlns:a16="http://schemas.microsoft.com/office/drawing/2014/main" id="{99F7AE3F-2F9B-405A-B1A3-4BF0C7A39AC5}"/>
              </a:ext>
            </a:extLst>
          </p:cNvPr>
          <p:cNvSpPr/>
          <p:nvPr userDrawn="1"/>
        </p:nvSpPr>
        <p:spPr>
          <a:xfrm>
            <a:off x="5331245" y="4290025"/>
            <a:ext cx="6828958" cy="2570908"/>
          </a:xfrm>
          <a:custGeom>
            <a:avLst/>
            <a:gdLst>
              <a:gd name="connsiteX0" fmla="*/ 0 w 2895600"/>
              <a:gd name="connsiteY0" fmla="*/ 1447800 h 1447800"/>
              <a:gd name="connsiteX1" fmla="*/ 361950 w 2895600"/>
              <a:gd name="connsiteY1" fmla="*/ 0 h 1447800"/>
              <a:gd name="connsiteX2" fmla="*/ 2895600 w 2895600"/>
              <a:gd name="connsiteY2" fmla="*/ 0 h 1447800"/>
              <a:gd name="connsiteX3" fmla="*/ 2533650 w 2895600"/>
              <a:gd name="connsiteY3" fmla="*/ 1447800 h 1447800"/>
              <a:gd name="connsiteX4" fmla="*/ 0 w 2895600"/>
              <a:gd name="connsiteY4" fmla="*/ 1447800 h 1447800"/>
              <a:gd name="connsiteX0" fmla="*/ 0 w 2895600"/>
              <a:gd name="connsiteY0" fmla="*/ 1447800 h 1447800"/>
              <a:gd name="connsiteX1" fmla="*/ 361950 w 2895600"/>
              <a:gd name="connsiteY1" fmla="*/ 0 h 1447800"/>
              <a:gd name="connsiteX2" fmla="*/ 2895600 w 2895600"/>
              <a:gd name="connsiteY2" fmla="*/ 0 h 1447800"/>
              <a:gd name="connsiteX3" fmla="*/ 2689292 w 2895600"/>
              <a:gd name="connsiteY3" fmla="*/ 1447800 h 1447800"/>
              <a:gd name="connsiteX4" fmla="*/ 0 w 2895600"/>
              <a:gd name="connsiteY4" fmla="*/ 1447800 h 1447800"/>
              <a:gd name="connsiteX0" fmla="*/ 0 w 3557081"/>
              <a:gd name="connsiteY0" fmla="*/ 1447800 h 1447800"/>
              <a:gd name="connsiteX1" fmla="*/ 1023431 w 3557081"/>
              <a:gd name="connsiteY1" fmla="*/ 0 h 1447800"/>
              <a:gd name="connsiteX2" fmla="*/ 3557081 w 3557081"/>
              <a:gd name="connsiteY2" fmla="*/ 0 h 1447800"/>
              <a:gd name="connsiteX3" fmla="*/ 3350773 w 3557081"/>
              <a:gd name="connsiteY3" fmla="*/ 1447800 h 1447800"/>
              <a:gd name="connsiteX4" fmla="*/ 0 w 3557081"/>
              <a:gd name="connsiteY4" fmla="*/ 1447800 h 1447800"/>
              <a:gd name="connsiteX0" fmla="*/ 0 w 3557081"/>
              <a:gd name="connsiteY0" fmla="*/ 2333017 h 2333017"/>
              <a:gd name="connsiteX1" fmla="*/ 1636274 w 3557081"/>
              <a:gd name="connsiteY1" fmla="*/ 0 h 2333017"/>
              <a:gd name="connsiteX2" fmla="*/ 3557081 w 3557081"/>
              <a:gd name="connsiteY2" fmla="*/ 885217 h 2333017"/>
              <a:gd name="connsiteX3" fmla="*/ 3350773 w 3557081"/>
              <a:gd name="connsiteY3" fmla="*/ 2333017 h 2333017"/>
              <a:gd name="connsiteX4" fmla="*/ 0 w 3557081"/>
              <a:gd name="connsiteY4" fmla="*/ 2333017 h 2333017"/>
              <a:gd name="connsiteX0" fmla="*/ 0 w 4996775"/>
              <a:gd name="connsiteY0" fmla="*/ 2333017 h 2333017"/>
              <a:gd name="connsiteX1" fmla="*/ 1636274 w 4996775"/>
              <a:gd name="connsiteY1" fmla="*/ 0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996775"/>
              <a:gd name="connsiteY0" fmla="*/ 2333017 h 2333017"/>
              <a:gd name="connsiteX1" fmla="*/ 1133568 w 4996775"/>
              <a:gd name="connsiteY1" fmla="*/ 738755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996775"/>
              <a:gd name="connsiteY0" fmla="*/ 2333017 h 2333017"/>
              <a:gd name="connsiteX1" fmla="*/ 1097228 w 4996775"/>
              <a:gd name="connsiteY1" fmla="*/ 750866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245744"/>
              <a:gd name="connsiteY0" fmla="*/ 1588207 h 1588207"/>
              <a:gd name="connsiteX1" fmla="*/ 1097228 w 4245744"/>
              <a:gd name="connsiteY1" fmla="*/ 6056 h 1588207"/>
              <a:gd name="connsiteX2" fmla="*/ 4245744 w 4245744"/>
              <a:gd name="connsiteY2" fmla="*/ 0 h 1588207"/>
              <a:gd name="connsiteX3" fmla="*/ 3350773 w 4245744"/>
              <a:gd name="connsiteY3" fmla="*/ 1588207 h 1588207"/>
              <a:gd name="connsiteX4" fmla="*/ 0 w 4245744"/>
              <a:gd name="connsiteY4" fmla="*/ 1588207 h 1588207"/>
              <a:gd name="connsiteX0" fmla="*/ 0 w 4245744"/>
              <a:gd name="connsiteY0" fmla="*/ 1588207 h 1588207"/>
              <a:gd name="connsiteX1" fmla="*/ 1097228 w 4245744"/>
              <a:gd name="connsiteY1" fmla="*/ 6056 h 1588207"/>
              <a:gd name="connsiteX2" fmla="*/ 4245744 w 4245744"/>
              <a:gd name="connsiteY2" fmla="*/ 0 h 1588207"/>
              <a:gd name="connsiteX3" fmla="*/ 3144845 w 4245744"/>
              <a:gd name="connsiteY3" fmla="*/ 1576096 h 1588207"/>
              <a:gd name="connsiteX4" fmla="*/ 0 w 4245744"/>
              <a:gd name="connsiteY4" fmla="*/ 1588207 h 1588207"/>
              <a:gd name="connsiteX0" fmla="*/ 0 w 4251801"/>
              <a:gd name="connsiteY0" fmla="*/ 1594262 h 1594262"/>
              <a:gd name="connsiteX1" fmla="*/ 1097228 w 4251801"/>
              <a:gd name="connsiteY1" fmla="*/ 12111 h 1594262"/>
              <a:gd name="connsiteX2" fmla="*/ 4251801 w 4251801"/>
              <a:gd name="connsiteY2" fmla="*/ 0 h 1594262"/>
              <a:gd name="connsiteX3" fmla="*/ 3144845 w 4251801"/>
              <a:gd name="connsiteY3" fmla="*/ 1582151 h 1594262"/>
              <a:gd name="connsiteX4" fmla="*/ 0 w 4251801"/>
              <a:gd name="connsiteY4" fmla="*/ 1594262 h 1594262"/>
              <a:gd name="connsiteX0" fmla="*/ 0 w 4251801"/>
              <a:gd name="connsiteY0" fmla="*/ 1594262 h 1600317"/>
              <a:gd name="connsiteX1" fmla="*/ 1097228 w 4251801"/>
              <a:gd name="connsiteY1" fmla="*/ 12111 h 1600317"/>
              <a:gd name="connsiteX2" fmla="*/ 4251801 w 4251801"/>
              <a:gd name="connsiteY2" fmla="*/ 0 h 1600317"/>
              <a:gd name="connsiteX3" fmla="*/ 3150902 w 4251801"/>
              <a:gd name="connsiteY3" fmla="*/ 1600317 h 1600317"/>
              <a:gd name="connsiteX4" fmla="*/ 0 w 4251801"/>
              <a:gd name="connsiteY4" fmla="*/ 1594262 h 160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1801" h="1600317">
                <a:moveTo>
                  <a:pt x="0" y="1594262"/>
                </a:moveTo>
                <a:lnTo>
                  <a:pt x="1097228" y="12111"/>
                </a:lnTo>
                <a:lnTo>
                  <a:pt x="4251801" y="0"/>
                </a:lnTo>
                <a:lnTo>
                  <a:pt x="3150902" y="1600317"/>
                </a:lnTo>
                <a:lnTo>
                  <a:pt x="0" y="1594262"/>
                </a:lnTo>
                <a:close/>
              </a:path>
            </a:pathLst>
          </a:custGeom>
          <a:solidFill>
            <a:srgbClr val="EDEDE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92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67314EF-F5E0-3066-E93F-E3616F03C0A4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7">
            <a:extLst>
              <a:ext uri="{FF2B5EF4-FFF2-40B4-BE49-F238E27FC236}">
                <a16:creationId xmlns:a16="http://schemas.microsoft.com/office/drawing/2014/main" id="{CFFE5664-CED7-632C-DD54-77333C6EEE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503D14E0-96D9-566C-36B6-A2C76C552834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628865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2" y="6379499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3750945" y="2"/>
            <a:ext cx="8441208" cy="6857615"/>
          </a:xfrm>
          <a:custGeom>
            <a:avLst/>
            <a:gdLst/>
            <a:ahLst/>
            <a:cxnLst/>
            <a:rect l="l" t="t" r="r" b="b"/>
            <a:pathLst>
              <a:path w="13919200" h="11308715">
                <a:moveTo>
                  <a:pt x="13918906" y="0"/>
                </a:moveTo>
                <a:lnTo>
                  <a:pt x="7921434" y="0"/>
                </a:lnTo>
                <a:lnTo>
                  <a:pt x="0" y="11308556"/>
                </a:lnTo>
                <a:lnTo>
                  <a:pt x="13918906" y="11308556"/>
                </a:lnTo>
                <a:lnTo>
                  <a:pt x="13918906" y="0"/>
                </a:lnTo>
                <a:close/>
              </a:path>
            </a:pathLst>
          </a:custGeom>
          <a:solidFill>
            <a:srgbClr val="2B3D4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405818CC-CC05-4747-A76F-9AEEE0EA96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8511" y="19456"/>
            <a:ext cx="7574719" cy="341927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10368642"/>
              <a:gd name="connsiteY0" fmla="*/ 4159529 h 4159529"/>
              <a:gd name="connsiteX1" fmla="*/ 4972093 w 10368642"/>
              <a:gd name="connsiteY1" fmla="*/ 26434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8585815"/>
              <a:gd name="connsiteY0" fmla="*/ 4147400 h 4155175"/>
              <a:gd name="connsiteX1" fmla="*/ 3189266 w 8585815"/>
              <a:gd name="connsiteY1" fmla="*/ 26434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2886064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3880567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7676209"/>
              <a:gd name="connsiteY0" fmla="*/ 4171658 h 4171658"/>
              <a:gd name="connsiteX1" fmla="*/ 2970961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7676209"/>
              <a:gd name="connsiteY0" fmla="*/ 4171658 h 4171658"/>
              <a:gd name="connsiteX1" fmla="*/ 2886065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8137731"/>
              <a:gd name="connsiteY0" fmla="*/ 4171658 h 4171658"/>
              <a:gd name="connsiteX1" fmla="*/ 3347587 w 8137731"/>
              <a:gd name="connsiteY1" fmla="*/ 14305 h 4171658"/>
              <a:gd name="connsiteX2" fmla="*/ 8137731 w 8137731"/>
              <a:gd name="connsiteY2" fmla="*/ 0 h 4171658"/>
              <a:gd name="connsiteX3" fmla="*/ 5248095 w 8137731"/>
              <a:gd name="connsiteY3" fmla="*/ 4155175 h 4171658"/>
              <a:gd name="connsiteX4" fmla="*/ 0 w 8137731"/>
              <a:gd name="connsiteY4" fmla="*/ 4171658 h 4171658"/>
              <a:gd name="connsiteX0" fmla="*/ 0 w 8137731"/>
              <a:gd name="connsiteY0" fmla="*/ 4181023 h 4181023"/>
              <a:gd name="connsiteX1" fmla="*/ 2874231 w 8137731"/>
              <a:gd name="connsiteY1" fmla="*/ 0 h 4181023"/>
              <a:gd name="connsiteX2" fmla="*/ 8137731 w 8137731"/>
              <a:gd name="connsiteY2" fmla="*/ 9365 h 4181023"/>
              <a:gd name="connsiteX3" fmla="*/ 5248095 w 8137731"/>
              <a:gd name="connsiteY3" fmla="*/ 4164540 h 4181023"/>
              <a:gd name="connsiteX4" fmla="*/ 0 w 8137731"/>
              <a:gd name="connsiteY4" fmla="*/ 4181023 h 4181023"/>
              <a:gd name="connsiteX0" fmla="*/ 0 w 9273786"/>
              <a:gd name="connsiteY0" fmla="*/ 4192858 h 4192858"/>
              <a:gd name="connsiteX1" fmla="*/ 4010286 w 9273786"/>
              <a:gd name="connsiteY1" fmla="*/ 0 h 4192858"/>
              <a:gd name="connsiteX2" fmla="*/ 9273786 w 9273786"/>
              <a:gd name="connsiteY2" fmla="*/ 9365 h 4192858"/>
              <a:gd name="connsiteX3" fmla="*/ 6384150 w 9273786"/>
              <a:gd name="connsiteY3" fmla="*/ 4164540 h 4192858"/>
              <a:gd name="connsiteX4" fmla="*/ 0 w 9273786"/>
              <a:gd name="connsiteY4" fmla="*/ 4192858 h 4192858"/>
              <a:gd name="connsiteX0" fmla="*/ 0 w 9273786"/>
              <a:gd name="connsiteY0" fmla="*/ 4183493 h 4183493"/>
              <a:gd name="connsiteX1" fmla="*/ 2945235 w 9273786"/>
              <a:gd name="connsiteY1" fmla="*/ 2470 h 4183493"/>
              <a:gd name="connsiteX2" fmla="*/ 9273786 w 9273786"/>
              <a:gd name="connsiteY2" fmla="*/ 0 h 4183493"/>
              <a:gd name="connsiteX3" fmla="*/ 6384150 w 9273786"/>
              <a:gd name="connsiteY3" fmla="*/ 4155175 h 4183493"/>
              <a:gd name="connsiteX4" fmla="*/ 0 w 9273786"/>
              <a:gd name="connsiteY4" fmla="*/ 4183493 h 4183493"/>
              <a:gd name="connsiteX0" fmla="*/ 0 w 9214616"/>
              <a:gd name="connsiteY0" fmla="*/ 4159823 h 4159823"/>
              <a:gd name="connsiteX1" fmla="*/ 2886065 w 9214616"/>
              <a:gd name="connsiteY1" fmla="*/ 2470 h 4159823"/>
              <a:gd name="connsiteX2" fmla="*/ 9214616 w 9214616"/>
              <a:gd name="connsiteY2" fmla="*/ 0 h 4159823"/>
              <a:gd name="connsiteX3" fmla="*/ 6324980 w 9214616"/>
              <a:gd name="connsiteY3" fmla="*/ 4155175 h 4159823"/>
              <a:gd name="connsiteX4" fmla="*/ 0 w 9214616"/>
              <a:gd name="connsiteY4" fmla="*/ 4159823 h 415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4616" h="4159823">
                <a:moveTo>
                  <a:pt x="0" y="4159823"/>
                </a:moveTo>
                <a:lnTo>
                  <a:pt x="2886065" y="2470"/>
                </a:lnTo>
                <a:lnTo>
                  <a:pt x="9214616" y="0"/>
                </a:lnTo>
                <a:lnTo>
                  <a:pt x="6324980" y="4155175"/>
                </a:lnTo>
                <a:lnTo>
                  <a:pt x="0" y="4159823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5" name="Рисунок 6">
            <a:extLst>
              <a:ext uri="{FF2B5EF4-FFF2-40B4-BE49-F238E27FC236}">
                <a16:creationId xmlns:a16="http://schemas.microsoft.com/office/drawing/2014/main" id="{F5F083D2-974D-47E4-B5F4-1AC85720F5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97756" y="3455036"/>
            <a:ext cx="7574719" cy="341927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10368642"/>
              <a:gd name="connsiteY0" fmla="*/ 4159529 h 4159529"/>
              <a:gd name="connsiteX1" fmla="*/ 4972093 w 10368642"/>
              <a:gd name="connsiteY1" fmla="*/ 26434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8585815"/>
              <a:gd name="connsiteY0" fmla="*/ 4147400 h 4155175"/>
              <a:gd name="connsiteX1" fmla="*/ 3189266 w 8585815"/>
              <a:gd name="connsiteY1" fmla="*/ 26434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2886064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3880567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7676209"/>
              <a:gd name="connsiteY0" fmla="*/ 4171658 h 4171658"/>
              <a:gd name="connsiteX1" fmla="*/ 2970961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7676209"/>
              <a:gd name="connsiteY0" fmla="*/ 4171658 h 4171658"/>
              <a:gd name="connsiteX1" fmla="*/ 2886065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8137731"/>
              <a:gd name="connsiteY0" fmla="*/ 4171658 h 4171658"/>
              <a:gd name="connsiteX1" fmla="*/ 3347587 w 8137731"/>
              <a:gd name="connsiteY1" fmla="*/ 14305 h 4171658"/>
              <a:gd name="connsiteX2" fmla="*/ 8137731 w 8137731"/>
              <a:gd name="connsiteY2" fmla="*/ 0 h 4171658"/>
              <a:gd name="connsiteX3" fmla="*/ 5248095 w 8137731"/>
              <a:gd name="connsiteY3" fmla="*/ 4155175 h 4171658"/>
              <a:gd name="connsiteX4" fmla="*/ 0 w 8137731"/>
              <a:gd name="connsiteY4" fmla="*/ 4171658 h 4171658"/>
              <a:gd name="connsiteX0" fmla="*/ 0 w 8137731"/>
              <a:gd name="connsiteY0" fmla="*/ 4181023 h 4181023"/>
              <a:gd name="connsiteX1" fmla="*/ 2874231 w 8137731"/>
              <a:gd name="connsiteY1" fmla="*/ 0 h 4181023"/>
              <a:gd name="connsiteX2" fmla="*/ 8137731 w 8137731"/>
              <a:gd name="connsiteY2" fmla="*/ 9365 h 4181023"/>
              <a:gd name="connsiteX3" fmla="*/ 5248095 w 8137731"/>
              <a:gd name="connsiteY3" fmla="*/ 4164540 h 4181023"/>
              <a:gd name="connsiteX4" fmla="*/ 0 w 8137731"/>
              <a:gd name="connsiteY4" fmla="*/ 4181023 h 4181023"/>
              <a:gd name="connsiteX0" fmla="*/ 0 w 9273786"/>
              <a:gd name="connsiteY0" fmla="*/ 4192858 h 4192858"/>
              <a:gd name="connsiteX1" fmla="*/ 4010286 w 9273786"/>
              <a:gd name="connsiteY1" fmla="*/ 0 h 4192858"/>
              <a:gd name="connsiteX2" fmla="*/ 9273786 w 9273786"/>
              <a:gd name="connsiteY2" fmla="*/ 9365 h 4192858"/>
              <a:gd name="connsiteX3" fmla="*/ 6384150 w 9273786"/>
              <a:gd name="connsiteY3" fmla="*/ 4164540 h 4192858"/>
              <a:gd name="connsiteX4" fmla="*/ 0 w 9273786"/>
              <a:gd name="connsiteY4" fmla="*/ 4192858 h 4192858"/>
              <a:gd name="connsiteX0" fmla="*/ 0 w 9273786"/>
              <a:gd name="connsiteY0" fmla="*/ 4183493 h 4183493"/>
              <a:gd name="connsiteX1" fmla="*/ 2945235 w 9273786"/>
              <a:gd name="connsiteY1" fmla="*/ 2470 h 4183493"/>
              <a:gd name="connsiteX2" fmla="*/ 9273786 w 9273786"/>
              <a:gd name="connsiteY2" fmla="*/ 0 h 4183493"/>
              <a:gd name="connsiteX3" fmla="*/ 6384150 w 9273786"/>
              <a:gd name="connsiteY3" fmla="*/ 4155175 h 4183493"/>
              <a:gd name="connsiteX4" fmla="*/ 0 w 9273786"/>
              <a:gd name="connsiteY4" fmla="*/ 4183493 h 4183493"/>
              <a:gd name="connsiteX0" fmla="*/ 0 w 9214616"/>
              <a:gd name="connsiteY0" fmla="*/ 4159823 h 4159823"/>
              <a:gd name="connsiteX1" fmla="*/ 2886065 w 9214616"/>
              <a:gd name="connsiteY1" fmla="*/ 2470 h 4159823"/>
              <a:gd name="connsiteX2" fmla="*/ 9214616 w 9214616"/>
              <a:gd name="connsiteY2" fmla="*/ 0 h 4159823"/>
              <a:gd name="connsiteX3" fmla="*/ 6324980 w 9214616"/>
              <a:gd name="connsiteY3" fmla="*/ 4155175 h 4159823"/>
              <a:gd name="connsiteX4" fmla="*/ 0 w 9214616"/>
              <a:gd name="connsiteY4" fmla="*/ 4159823 h 415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4616" h="4159823">
                <a:moveTo>
                  <a:pt x="0" y="4159823"/>
                </a:moveTo>
                <a:lnTo>
                  <a:pt x="2886065" y="2470"/>
                </a:lnTo>
                <a:lnTo>
                  <a:pt x="9214616" y="0"/>
                </a:lnTo>
                <a:lnTo>
                  <a:pt x="6324980" y="4155175"/>
                </a:lnTo>
                <a:lnTo>
                  <a:pt x="0" y="4159823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DA170921-8F13-4F03-8EF5-C021F31378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1549" y="1362166"/>
            <a:ext cx="3701581" cy="4881656"/>
          </a:xfrm>
        </p:spPr>
        <p:txBody>
          <a:bodyPr/>
          <a:lstStyle>
            <a:lvl1pPr>
              <a:defRPr sz="1698">
                <a:solidFill>
                  <a:srgbClr val="EDEDED"/>
                </a:solidFill>
              </a:defRPr>
            </a:lvl1pPr>
            <a:lvl2pPr>
              <a:defRPr sz="1395">
                <a:solidFill>
                  <a:srgbClr val="EDEDED"/>
                </a:solidFill>
              </a:defRPr>
            </a:lvl2pPr>
            <a:lvl3pPr>
              <a:defRPr sz="1395">
                <a:solidFill>
                  <a:srgbClr val="EDEDED"/>
                </a:solidFill>
              </a:defRPr>
            </a:lvl3pPr>
            <a:lvl4pPr>
              <a:defRPr sz="1395">
                <a:solidFill>
                  <a:srgbClr val="EDEDED"/>
                </a:solidFill>
              </a:defRPr>
            </a:lvl4pPr>
            <a:lvl5pPr>
              <a:defRPr sz="1395">
                <a:solidFill>
                  <a:srgbClr val="EDEDED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21E870-26B7-A336-887E-61CC8CA0EDB9}"/>
              </a:ext>
            </a:extLst>
          </p:cNvPr>
          <p:cNvSpPr/>
          <p:nvPr userDrawn="1"/>
        </p:nvSpPr>
        <p:spPr>
          <a:xfrm>
            <a:off x="11960718" y="0"/>
            <a:ext cx="234135" cy="6847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497813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-7702" y="1642300"/>
            <a:ext cx="6203826" cy="5229177"/>
          </a:xfrm>
          <a:custGeom>
            <a:avLst/>
            <a:gdLst>
              <a:gd name="connsiteX0" fmla="*/ 0 w 2514600"/>
              <a:gd name="connsiteY0" fmla="*/ 2514600 h 2514600"/>
              <a:gd name="connsiteX1" fmla="*/ 628650 w 2514600"/>
              <a:gd name="connsiteY1" fmla="*/ 0 h 2514600"/>
              <a:gd name="connsiteX2" fmla="*/ 2514600 w 2514600"/>
              <a:gd name="connsiteY2" fmla="*/ 0 h 2514600"/>
              <a:gd name="connsiteX3" fmla="*/ 1885950 w 2514600"/>
              <a:gd name="connsiteY3" fmla="*/ 2514600 h 2514600"/>
              <a:gd name="connsiteX4" fmla="*/ 0 w 2514600"/>
              <a:gd name="connsiteY4" fmla="*/ 2514600 h 2514600"/>
              <a:gd name="connsiteX0" fmla="*/ 2051050 w 4565650"/>
              <a:gd name="connsiteY0" fmla="*/ 4635500 h 4635500"/>
              <a:gd name="connsiteX1" fmla="*/ 0 w 4565650"/>
              <a:gd name="connsiteY1" fmla="*/ 0 h 4635500"/>
              <a:gd name="connsiteX2" fmla="*/ 4565650 w 4565650"/>
              <a:gd name="connsiteY2" fmla="*/ 2120900 h 4635500"/>
              <a:gd name="connsiteX3" fmla="*/ 3937000 w 4565650"/>
              <a:gd name="connsiteY3" fmla="*/ 4635500 h 4635500"/>
              <a:gd name="connsiteX4" fmla="*/ 2051050 w 4565650"/>
              <a:gd name="connsiteY4" fmla="*/ 4635500 h 4635500"/>
              <a:gd name="connsiteX0" fmla="*/ 2051050 w 10293350"/>
              <a:gd name="connsiteY0" fmla="*/ 4635500 h 4635500"/>
              <a:gd name="connsiteX1" fmla="*/ 0 w 10293350"/>
              <a:gd name="connsiteY1" fmla="*/ 0 h 4635500"/>
              <a:gd name="connsiteX2" fmla="*/ 10293350 w 10293350"/>
              <a:gd name="connsiteY2" fmla="*/ 50800 h 4635500"/>
              <a:gd name="connsiteX3" fmla="*/ 3937000 w 10293350"/>
              <a:gd name="connsiteY3" fmla="*/ 4635500 h 4635500"/>
              <a:gd name="connsiteX4" fmla="*/ 2051050 w 10293350"/>
              <a:gd name="connsiteY4" fmla="*/ 4635500 h 4635500"/>
              <a:gd name="connsiteX0" fmla="*/ 2051050 w 10293350"/>
              <a:gd name="connsiteY0" fmla="*/ 46355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2051050 w 10293350"/>
              <a:gd name="connsiteY4" fmla="*/ 4635500 h 8661400"/>
              <a:gd name="connsiteX0" fmla="*/ 69850 w 10293350"/>
              <a:gd name="connsiteY0" fmla="*/ 86360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69850 w 10293350"/>
              <a:gd name="connsiteY4" fmla="*/ 8636000 h 86614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508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254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350 w 10229850"/>
              <a:gd name="connsiteY0" fmla="*/ 8623300 h 8623300"/>
              <a:gd name="connsiteX1" fmla="*/ 0 w 10229850"/>
              <a:gd name="connsiteY1" fmla="*/ 0 h 8623300"/>
              <a:gd name="connsiteX2" fmla="*/ 10229850 w 10229850"/>
              <a:gd name="connsiteY2" fmla="*/ 12700 h 8623300"/>
              <a:gd name="connsiteX3" fmla="*/ 4191000 w 10229850"/>
              <a:gd name="connsiteY3" fmla="*/ 8610600 h 8623300"/>
              <a:gd name="connsiteX4" fmla="*/ 6350 w 10229850"/>
              <a:gd name="connsiteY4" fmla="*/ 8623300 h 862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9850" h="8623300">
                <a:moveTo>
                  <a:pt x="6350" y="8623300"/>
                </a:moveTo>
                <a:cubicBezTo>
                  <a:pt x="4233" y="5748867"/>
                  <a:pt x="2117" y="2874433"/>
                  <a:pt x="0" y="0"/>
                </a:cubicBezTo>
                <a:lnTo>
                  <a:pt x="10229850" y="12700"/>
                </a:lnTo>
                <a:lnTo>
                  <a:pt x="4191000" y="8610600"/>
                </a:lnTo>
                <a:lnTo>
                  <a:pt x="6350" y="86233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B04FDD-D00F-164D-333B-8DE43B622A69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E3FBC8F4-3012-6FE1-E167-939906A845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5B18B7B5-E920-3D4F-DC0E-AB6D2B654B2B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95020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833766" y="1518468"/>
            <a:ext cx="6192273" cy="147864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841051" y="3351681"/>
            <a:ext cx="5314264" cy="1201401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0"/>
          <p:cNvSpPr>
            <a:spLocks noGrp="1"/>
          </p:cNvSpPr>
          <p:nvPr>
            <p:ph type="body" sz="quarter" idx="15"/>
          </p:nvPr>
        </p:nvSpPr>
        <p:spPr>
          <a:xfrm>
            <a:off x="833766" y="4907648"/>
            <a:ext cx="4528677" cy="1016570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F5A44E4-D39A-30C1-2767-C9DDFF8AF7F0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7">
            <a:extLst>
              <a:ext uri="{FF2B5EF4-FFF2-40B4-BE49-F238E27FC236}">
                <a16:creationId xmlns:a16="http://schemas.microsoft.com/office/drawing/2014/main" id="{136288BC-6B29-006E-45A8-D306881A8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99896ED0-2D2C-6983-C230-AC200CC480A2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114962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7554947" y="214261"/>
            <a:ext cx="4641539" cy="6660518"/>
          </a:xfrm>
          <a:custGeom>
            <a:avLst/>
            <a:gdLst>
              <a:gd name="connsiteX0" fmla="*/ 0 w 1676400"/>
              <a:gd name="connsiteY0" fmla="*/ 2057400 h 2057400"/>
              <a:gd name="connsiteX1" fmla="*/ 0 w 1676400"/>
              <a:gd name="connsiteY1" fmla="*/ 0 h 2057400"/>
              <a:gd name="connsiteX2" fmla="*/ 1676400 w 1676400"/>
              <a:gd name="connsiteY2" fmla="*/ 2057400 h 2057400"/>
              <a:gd name="connsiteX3" fmla="*/ 0 w 1676400"/>
              <a:gd name="connsiteY3" fmla="*/ 2057400 h 2057400"/>
              <a:gd name="connsiteX0" fmla="*/ 1796143 w 1796143"/>
              <a:gd name="connsiteY0" fmla="*/ 2057400 h 2111829"/>
              <a:gd name="connsiteX1" fmla="*/ 1796143 w 1796143"/>
              <a:gd name="connsiteY1" fmla="*/ 0 h 2111829"/>
              <a:gd name="connsiteX2" fmla="*/ 0 w 1796143"/>
              <a:gd name="connsiteY2" fmla="*/ 2111829 h 2111829"/>
              <a:gd name="connsiteX3" fmla="*/ 1796143 w 1796143"/>
              <a:gd name="connsiteY3" fmla="*/ 2057400 h 2111829"/>
              <a:gd name="connsiteX0" fmla="*/ 7663543 w 7663543"/>
              <a:gd name="connsiteY0" fmla="*/ 2057400 h 10994572"/>
              <a:gd name="connsiteX1" fmla="*/ 7663543 w 7663543"/>
              <a:gd name="connsiteY1" fmla="*/ 0 h 10994572"/>
              <a:gd name="connsiteX2" fmla="*/ 0 w 7663543"/>
              <a:gd name="connsiteY2" fmla="*/ 10994572 h 10994572"/>
              <a:gd name="connsiteX3" fmla="*/ 7663543 w 7663543"/>
              <a:gd name="connsiteY3" fmla="*/ 2057400 h 10994572"/>
              <a:gd name="connsiteX0" fmla="*/ 7674429 w 7674429"/>
              <a:gd name="connsiteY0" fmla="*/ 10951028 h 10994572"/>
              <a:gd name="connsiteX1" fmla="*/ 7663543 w 7674429"/>
              <a:gd name="connsiteY1" fmla="*/ 0 h 10994572"/>
              <a:gd name="connsiteX2" fmla="*/ 0 w 7674429"/>
              <a:gd name="connsiteY2" fmla="*/ 10994572 h 10994572"/>
              <a:gd name="connsiteX3" fmla="*/ 7674429 w 7674429"/>
              <a:gd name="connsiteY3" fmla="*/ 10951028 h 10994572"/>
              <a:gd name="connsiteX0" fmla="*/ 7663543 w 7663543"/>
              <a:gd name="connsiteY0" fmla="*/ 10951028 h 10983687"/>
              <a:gd name="connsiteX1" fmla="*/ 7652657 w 7663543"/>
              <a:gd name="connsiteY1" fmla="*/ 0 h 10983687"/>
              <a:gd name="connsiteX2" fmla="*/ 0 w 7663543"/>
              <a:gd name="connsiteY2" fmla="*/ 10983687 h 10983687"/>
              <a:gd name="connsiteX3" fmla="*/ 7663543 w 7663543"/>
              <a:gd name="connsiteY3" fmla="*/ 10951028 h 10983687"/>
              <a:gd name="connsiteX0" fmla="*/ 7674429 w 7674429"/>
              <a:gd name="connsiteY0" fmla="*/ 10972799 h 10983687"/>
              <a:gd name="connsiteX1" fmla="*/ 7652657 w 7674429"/>
              <a:gd name="connsiteY1" fmla="*/ 0 h 10983687"/>
              <a:gd name="connsiteX2" fmla="*/ 0 w 7674429"/>
              <a:gd name="connsiteY2" fmla="*/ 10983687 h 10983687"/>
              <a:gd name="connsiteX3" fmla="*/ 7674429 w 7674429"/>
              <a:gd name="connsiteY3" fmla="*/ 10972799 h 10983687"/>
              <a:gd name="connsiteX0" fmla="*/ 7663543 w 7663543"/>
              <a:gd name="connsiteY0" fmla="*/ 11005456 h 11005456"/>
              <a:gd name="connsiteX1" fmla="*/ 7652657 w 7663543"/>
              <a:gd name="connsiteY1" fmla="*/ 0 h 11005456"/>
              <a:gd name="connsiteX2" fmla="*/ 0 w 7663543"/>
              <a:gd name="connsiteY2" fmla="*/ 10983687 h 11005456"/>
              <a:gd name="connsiteX3" fmla="*/ 7663543 w 7663543"/>
              <a:gd name="connsiteY3" fmla="*/ 11005456 h 11005456"/>
              <a:gd name="connsiteX0" fmla="*/ 7652657 w 7653704"/>
              <a:gd name="connsiteY0" fmla="*/ 10983684 h 10983687"/>
              <a:gd name="connsiteX1" fmla="*/ 7652657 w 7653704"/>
              <a:gd name="connsiteY1" fmla="*/ 0 h 10983687"/>
              <a:gd name="connsiteX2" fmla="*/ 0 w 7653704"/>
              <a:gd name="connsiteY2" fmla="*/ 10983687 h 10983687"/>
              <a:gd name="connsiteX3" fmla="*/ 7652657 w 7653704"/>
              <a:gd name="connsiteY3" fmla="*/ 10983684 h 1098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3704" h="10983687">
                <a:moveTo>
                  <a:pt x="7652657" y="10983684"/>
                </a:moveTo>
                <a:cubicBezTo>
                  <a:pt x="7649028" y="7333341"/>
                  <a:pt x="7656286" y="3650343"/>
                  <a:pt x="7652657" y="0"/>
                </a:cubicBezTo>
                <a:lnTo>
                  <a:pt x="0" y="10983687"/>
                </a:lnTo>
                <a:lnTo>
                  <a:pt x="7652657" y="10983684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757934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E08B884-06F7-1825-42F4-BFB12DC878F5}"/>
              </a:ext>
            </a:extLst>
          </p:cNvPr>
          <p:cNvCxnSpPr/>
          <p:nvPr userDrawn="1"/>
        </p:nvCxnSpPr>
        <p:spPr>
          <a:xfrm flipV="1">
            <a:off x="7414026" y="0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7">
            <a:extLst>
              <a:ext uri="{FF2B5EF4-FFF2-40B4-BE49-F238E27FC236}">
                <a16:creationId xmlns:a16="http://schemas.microsoft.com/office/drawing/2014/main" id="{5C0C8FA4-CF09-B0BA-458C-85EDB9874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081" y="19768"/>
            <a:ext cx="10480885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1B3E235D-8B48-063A-C261-1A91C441FB7E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53127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2432128" y="-3576"/>
            <a:ext cx="9446436" cy="6878354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6779" h="11342915">
                <a:moveTo>
                  <a:pt x="0" y="11321144"/>
                </a:moveTo>
                <a:lnTo>
                  <a:pt x="7924801" y="0"/>
                </a:lnTo>
                <a:lnTo>
                  <a:pt x="15576779" y="1"/>
                </a:lnTo>
                <a:lnTo>
                  <a:pt x="7684635" y="11342915"/>
                </a:lnTo>
                <a:lnTo>
                  <a:pt x="0" y="11321144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768280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F0542456-A4EE-9872-1A42-39676BDDF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5534267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BF0FDD39-194A-7140-D7E4-42AF53583BB5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9546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6"/>
          <p:cNvSpPr>
            <a:spLocks noGrp="1"/>
          </p:cNvSpPr>
          <p:nvPr>
            <p:ph type="pic" sz="quarter" idx="13"/>
          </p:nvPr>
        </p:nvSpPr>
        <p:spPr>
          <a:xfrm>
            <a:off x="3784052" y="1782901"/>
            <a:ext cx="8406367" cy="507510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11053498"/>
              <a:gd name="connsiteY0" fmla="*/ 6661875 h 6672761"/>
              <a:gd name="connsiteX1" fmla="*/ 4615680 w 11053498"/>
              <a:gd name="connsiteY1" fmla="*/ 10885 h 6672761"/>
              <a:gd name="connsiteX2" fmla="*/ 11053495 w 11053498"/>
              <a:gd name="connsiteY2" fmla="*/ 0 h 6672761"/>
              <a:gd name="connsiteX3" fmla="*/ 8001408 w 11053498"/>
              <a:gd name="connsiteY3" fmla="*/ 6672761 h 6672761"/>
              <a:gd name="connsiteX4" fmla="*/ 0 w 11053498"/>
              <a:gd name="connsiteY4" fmla="*/ 6661875 h 6672761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72761"/>
              <a:gd name="connsiteX1" fmla="*/ 4615680 w 11053826"/>
              <a:gd name="connsiteY1" fmla="*/ 10885 h 6672761"/>
              <a:gd name="connsiteX2" fmla="*/ 11053495 w 11053826"/>
              <a:gd name="connsiteY2" fmla="*/ 0 h 6672761"/>
              <a:gd name="connsiteX3" fmla="*/ 11033920 w 11053826"/>
              <a:gd name="connsiteY3" fmla="*/ 6672761 h 6672761"/>
              <a:gd name="connsiteX4" fmla="*/ 0 w 11053826"/>
              <a:gd name="connsiteY4" fmla="*/ 6661875 h 6672761"/>
              <a:gd name="connsiteX0" fmla="*/ 0 w 11033920"/>
              <a:gd name="connsiteY0" fmla="*/ 6650990 h 6661876"/>
              <a:gd name="connsiteX1" fmla="*/ 4615680 w 11033920"/>
              <a:gd name="connsiteY1" fmla="*/ 0 h 6661876"/>
              <a:gd name="connsiteX2" fmla="*/ 11023170 w 11033920"/>
              <a:gd name="connsiteY2" fmla="*/ 4279 h 6661876"/>
              <a:gd name="connsiteX3" fmla="*/ 11033920 w 11033920"/>
              <a:gd name="connsiteY3" fmla="*/ 6661876 h 6661876"/>
              <a:gd name="connsiteX4" fmla="*/ 0 w 11033920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3920" h="6661876">
                <a:moveTo>
                  <a:pt x="0" y="6650990"/>
                </a:moveTo>
                <a:lnTo>
                  <a:pt x="4615680" y="0"/>
                </a:lnTo>
                <a:lnTo>
                  <a:pt x="11023170" y="4279"/>
                </a:lnTo>
                <a:cubicBezTo>
                  <a:pt x="11026753" y="2228533"/>
                  <a:pt x="11030337" y="4437622"/>
                  <a:pt x="11033920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95CFDA-1803-A8CC-8D45-513FCC5FB6F8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7494EFB-BA33-59F6-6A96-E72505EAE3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58DCF9D7-3B8C-3722-BCC3-5DDCD326A437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454340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40730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1336268" y="1488275"/>
            <a:ext cx="6192273" cy="147864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1290057" y="3382792"/>
            <a:ext cx="5314264" cy="1201401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0"/>
          <p:cNvSpPr>
            <a:spLocks noGrp="1"/>
          </p:cNvSpPr>
          <p:nvPr>
            <p:ph type="body" sz="quarter" idx="15"/>
          </p:nvPr>
        </p:nvSpPr>
        <p:spPr>
          <a:xfrm>
            <a:off x="1290057" y="4907648"/>
            <a:ext cx="4528677" cy="1016570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96E8560-E0D0-EF72-A62F-DCE84D5FB41C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7">
            <a:extLst>
              <a:ext uri="{FF2B5EF4-FFF2-40B4-BE49-F238E27FC236}">
                <a16:creationId xmlns:a16="http://schemas.microsoft.com/office/drawing/2014/main" id="{AB267E95-DDF4-0C89-56F8-F31350649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081" y="19768"/>
            <a:ext cx="8233748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EDC7C753-D8BD-C4E4-7CCB-DFD6120AC6B6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50000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2614934" y="-4527"/>
            <a:ext cx="9449186" cy="6877253"/>
          </a:xfrm>
          <a:custGeom>
            <a:avLst/>
            <a:gdLst>
              <a:gd name="connsiteX0" fmla="*/ 0 w 3617913"/>
              <a:gd name="connsiteY0" fmla="*/ 4572000 h 4572000"/>
              <a:gd name="connsiteX1" fmla="*/ 904478 w 3617913"/>
              <a:gd name="connsiteY1" fmla="*/ 0 h 4572000"/>
              <a:gd name="connsiteX2" fmla="*/ 3617913 w 3617913"/>
              <a:gd name="connsiteY2" fmla="*/ 0 h 4572000"/>
              <a:gd name="connsiteX3" fmla="*/ 2713435 w 3617913"/>
              <a:gd name="connsiteY3" fmla="*/ 4572000 h 4572000"/>
              <a:gd name="connsiteX4" fmla="*/ 0 w 3617913"/>
              <a:gd name="connsiteY4" fmla="*/ 4572000 h 4572000"/>
              <a:gd name="connsiteX0" fmla="*/ 0 w 3617913"/>
              <a:gd name="connsiteY0" fmla="*/ 7556500 h 7556500"/>
              <a:gd name="connsiteX1" fmla="*/ 752078 w 3617913"/>
              <a:gd name="connsiteY1" fmla="*/ 0 h 7556500"/>
              <a:gd name="connsiteX2" fmla="*/ 3617913 w 3617913"/>
              <a:gd name="connsiteY2" fmla="*/ 2984500 h 7556500"/>
              <a:gd name="connsiteX3" fmla="*/ 2713435 w 3617913"/>
              <a:gd name="connsiteY3" fmla="*/ 7556500 h 7556500"/>
              <a:gd name="connsiteX4" fmla="*/ 0 w 3617913"/>
              <a:gd name="connsiteY4" fmla="*/ 7556500 h 7556500"/>
              <a:gd name="connsiteX0" fmla="*/ 0 w 8380413"/>
              <a:gd name="connsiteY0" fmla="*/ 7569200 h 7569200"/>
              <a:gd name="connsiteX1" fmla="*/ 752078 w 8380413"/>
              <a:gd name="connsiteY1" fmla="*/ 12700 h 7569200"/>
              <a:gd name="connsiteX2" fmla="*/ 8380413 w 8380413"/>
              <a:gd name="connsiteY2" fmla="*/ 0 h 7569200"/>
              <a:gd name="connsiteX3" fmla="*/ 2713435 w 8380413"/>
              <a:gd name="connsiteY3" fmla="*/ 7569200 h 7569200"/>
              <a:gd name="connsiteX4" fmla="*/ 0 w 8380413"/>
              <a:gd name="connsiteY4" fmla="*/ 7569200 h 7569200"/>
              <a:gd name="connsiteX0" fmla="*/ 0 w 8380413"/>
              <a:gd name="connsiteY0" fmla="*/ 7569200 h 11379200"/>
              <a:gd name="connsiteX1" fmla="*/ 752078 w 8380413"/>
              <a:gd name="connsiteY1" fmla="*/ 12700 h 11379200"/>
              <a:gd name="connsiteX2" fmla="*/ 8380413 w 8380413"/>
              <a:gd name="connsiteY2" fmla="*/ 0 h 11379200"/>
              <a:gd name="connsiteX3" fmla="*/ 465535 w 8380413"/>
              <a:gd name="connsiteY3" fmla="*/ 11379200 h 11379200"/>
              <a:gd name="connsiteX4" fmla="*/ 0 w 8380413"/>
              <a:gd name="connsiteY4" fmla="*/ 7569200 h 11379200"/>
              <a:gd name="connsiteX0" fmla="*/ 0 w 15555913"/>
              <a:gd name="connsiteY0" fmla="*/ 11341100 h 11379200"/>
              <a:gd name="connsiteX1" fmla="*/ 7927578 w 15555913"/>
              <a:gd name="connsiteY1" fmla="*/ 12700 h 11379200"/>
              <a:gd name="connsiteX2" fmla="*/ 15555913 w 15555913"/>
              <a:gd name="connsiteY2" fmla="*/ 0 h 11379200"/>
              <a:gd name="connsiteX3" fmla="*/ 7641035 w 15555913"/>
              <a:gd name="connsiteY3" fmla="*/ 11379200 h 11379200"/>
              <a:gd name="connsiteX4" fmla="*/ 0 w 15555913"/>
              <a:gd name="connsiteY4" fmla="*/ 11341100 h 11379200"/>
              <a:gd name="connsiteX0" fmla="*/ 0 w 15555913"/>
              <a:gd name="connsiteY0" fmla="*/ 11341100 h 11341100"/>
              <a:gd name="connsiteX1" fmla="*/ 7927578 w 15555913"/>
              <a:gd name="connsiteY1" fmla="*/ 12700 h 11341100"/>
              <a:gd name="connsiteX2" fmla="*/ 15555913 w 15555913"/>
              <a:gd name="connsiteY2" fmla="*/ 0 h 11341100"/>
              <a:gd name="connsiteX3" fmla="*/ 7704535 w 15555913"/>
              <a:gd name="connsiteY3" fmla="*/ 11315700 h 11341100"/>
              <a:gd name="connsiteX4" fmla="*/ 0 w 15555913"/>
              <a:gd name="connsiteY4" fmla="*/ 11341100 h 11341100"/>
              <a:gd name="connsiteX0" fmla="*/ 0 w 15555913"/>
              <a:gd name="connsiteY0" fmla="*/ 11341100 h 11353800"/>
              <a:gd name="connsiteX1" fmla="*/ 7927578 w 15555913"/>
              <a:gd name="connsiteY1" fmla="*/ 12700 h 11353800"/>
              <a:gd name="connsiteX2" fmla="*/ 15555913 w 15555913"/>
              <a:gd name="connsiteY2" fmla="*/ 0 h 11353800"/>
              <a:gd name="connsiteX3" fmla="*/ 7679135 w 15555913"/>
              <a:gd name="connsiteY3" fmla="*/ 11353800 h 11353800"/>
              <a:gd name="connsiteX4" fmla="*/ 0 w 15555913"/>
              <a:gd name="connsiteY4" fmla="*/ 11341100 h 11353800"/>
              <a:gd name="connsiteX0" fmla="*/ 0 w 15555913"/>
              <a:gd name="connsiteY0" fmla="*/ 11353800 h 11366500"/>
              <a:gd name="connsiteX1" fmla="*/ 7914878 w 15555913"/>
              <a:gd name="connsiteY1" fmla="*/ 0 h 11366500"/>
              <a:gd name="connsiteX2" fmla="*/ 15555913 w 15555913"/>
              <a:gd name="connsiteY2" fmla="*/ 12700 h 11366500"/>
              <a:gd name="connsiteX3" fmla="*/ 7679135 w 15555913"/>
              <a:gd name="connsiteY3" fmla="*/ 11366500 h 11366500"/>
              <a:gd name="connsiteX4" fmla="*/ 0 w 15555913"/>
              <a:gd name="connsiteY4" fmla="*/ 11353800 h 11366500"/>
              <a:gd name="connsiteX0" fmla="*/ 0 w 15555913"/>
              <a:gd name="connsiteY0" fmla="*/ 11353800 h 11353800"/>
              <a:gd name="connsiteX1" fmla="*/ 7914878 w 15555913"/>
              <a:gd name="connsiteY1" fmla="*/ 0 h 11353800"/>
              <a:gd name="connsiteX2" fmla="*/ 15555913 w 15555913"/>
              <a:gd name="connsiteY2" fmla="*/ 12700 h 11353800"/>
              <a:gd name="connsiteX3" fmla="*/ 7691835 w 15555913"/>
              <a:gd name="connsiteY3" fmla="*/ 11353800 h 11353800"/>
              <a:gd name="connsiteX4" fmla="*/ 0 w 15555913"/>
              <a:gd name="connsiteY4" fmla="*/ 11353800 h 11353800"/>
              <a:gd name="connsiteX0" fmla="*/ 0 w 15555913"/>
              <a:gd name="connsiteY0" fmla="*/ 11341100 h 11353800"/>
              <a:gd name="connsiteX1" fmla="*/ 7914878 w 15555913"/>
              <a:gd name="connsiteY1" fmla="*/ 0 h 11353800"/>
              <a:gd name="connsiteX2" fmla="*/ 15555913 w 15555913"/>
              <a:gd name="connsiteY2" fmla="*/ 12700 h 11353800"/>
              <a:gd name="connsiteX3" fmla="*/ 7691835 w 15555913"/>
              <a:gd name="connsiteY3" fmla="*/ 11353800 h 11353800"/>
              <a:gd name="connsiteX4" fmla="*/ 0 w 15555913"/>
              <a:gd name="connsiteY4" fmla="*/ 11341100 h 11353800"/>
              <a:gd name="connsiteX0" fmla="*/ 0 w 15555913"/>
              <a:gd name="connsiteY0" fmla="*/ 11341100 h 11341100"/>
              <a:gd name="connsiteX1" fmla="*/ 7914878 w 15555913"/>
              <a:gd name="connsiteY1" fmla="*/ 0 h 11341100"/>
              <a:gd name="connsiteX2" fmla="*/ 15555913 w 15555913"/>
              <a:gd name="connsiteY2" fmla="*/ 12700 h 11341100"/>
              <a:gd name="connsiteX3" fmla="*/ 7666435 w 15555913"/>
              <a:gd name="connsiteY3" fmla="*/ 11341100 h 11341100"/>
              <a:gd name="connsiteX4" fmla="*/ 0 w 15555913"/>
              <a:gd name="connsiteY4" fmla="*/ 11341100 h 11341100"/>
              <a:gd name="connsiteX0" fmla="*/ 0 w 15568613"/>
              <a:gd name="connsiteY0" fmla="*/ 11328400 h 11341100"/>
              <a:gd name="connsiteX1" fmla="*/ 7927578 w 15568613"/>
              <a:gd name="connsiteY1" fmla="*/ 0 h 11341100"/>
              <a:gd name="connsiteX2" fmla="*/ 15568613 w 15568613"/>
              <a:gd name="connsiteY2" fmla="*/ 12700 h 11341100"/>
              <a:gd name="connsiteX3" fmla="*/ 7679135 w 15568613"/>
              <a:gd name="connsiteY3" fmla="*/ 11341100 h 11341100"/>
              <a:gd name="connsiteX4" fmla="*/ 0 w 15568613"/>
              <a:gd name="connsiteY4" fmla="*/ 11328400 h 11341100"/>
              <a:gd name="connsiteX0" fmla="*/ 0 w 15568613"/>
              <a:gd name="connsiteY0" fmla="*/ 11328400 h 11328400"/>
              <a:gd name="connsiteX1" fmla="*/ 7927578 w 15568613"/>
              <a:gd name="connsiteY1" fmla="*/ 0 h 11328400"/>
              <a:gd name="connsiteX2" fmla="*/ 15568613 w 15568613"/>
              <a:gd name="connsiteY2" fmla="*/ 12700 h 11328400"/>
              <a:gd name="connsiteX3" fmla="*/ 7691835 w 15568613"/>
              <a:gd name="connsiteY3" fmla="*/ 11315700 h 11328400"/>
              <a:gd name="connsiteX4" fmla="*/ 0 w 15568613"/>
              <a:gd name="connsiteY4" fmla="*/ 11328400 h 11328400"/>
              <a:gd name="connsiteX0" fmla="*/ 0 w 15581313"/>
              <a:gd name="connsiteY0" fmla="*/ 11341100 h 11341100"/>
              <a:gd name="connsiteX1" fmla="*/ 7927578 w 15581313"/>
              <a:gd name="connsiteY1" fmla="*/ 12700 h 11341100"/>
              <a:gd name="connsiteX2" fmla="*/ 15581313 w 15581313"/>
              <a:gd name="connsiteY2" fmla="*/ 0 h 11341100"/>
              <a:gd name="connsiteX3" fmla="*/ 7691835 w 15581313"/>
              <a:gd name="connsiteY3" fmla="*/ 11328400 h 11341100"/>
              <a:gd name="connsiteX4" fmla="*/ 0 w 15581313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1313" h="11341100">
                <a:moveTo>
                  <a:pt x="0" y="11341100"/>
                </a:moveTo>
                <a:lnTo>
                  <a:pt x="7927578" y="12700"/>
                </a:lnTo>
                <a:lnTo>
                  <a:pt x="15581313" y="0"/>
                </a:lnTo>
                <a:lnTo>
                  <a:pt x="7691835" y="11328400"/>
                </a:ln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689314" y="1118613"/>
            <a:ext cx="4251411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F2CD8078-EB10-656D-C241-A5FA7A60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2" y="19768"/>
            <a:ext cx="565100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9E464952-11D6-3B3D-9EC7-4376CDFF51D7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98032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CE4BC6-040A-1A93-F247-746DEBFBB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5" name="Прямоугольник 11">
            <a:extLst>
              <a:ext uri="{FF2B5EF4-FFF2-40B4-BE49-F238E27FC236}">
                <a16:creationId xmlns:a16="http://schemas.microsoft.com/office/drawing/2014/main" id="{ACEEE460-523A-28C9-6669-CE9BC54026F5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85A528-C451-F646-A4E2-D7988FB49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7" y="1709531"/>
            <a:ext cx="3724973" cy="1531027"/>
          </a:xfrm>
          <a:prstGeom prst="rect">
            <a:avLst/>
          </a:prstGeom>
        </p:spPr>
      </p:pic>
      <p:sp>
        <p:nvSpPr>
          <p:cNvPr id="5" name="Текст 1">
            <a:extLst>
              <a:ext uri="{FF2B5EF4-FFF2-40B4-BE49-F238E27FC236}">
                <a16:creationId xmlns:a16="http://schemas.microsoft.com/office/drawing/2014/main" id="{002805D1-4CA9-0F63-71DD-B45ACE5F3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211" y="2998695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en-US"/>
              <a:t>Presentation name </a:t>
            </a:r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FF2617FB-687E-9DCA-E0F1-01B86AE990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0EAFB9E0-6061-E4CA-728D-83B0993A42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29F325D-6A52-13BE-606F-B594A4A699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1C2F9C5F-6F49-E275-FAF8-61CD9D626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28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7785937" cy="5554556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Текст 20">
            <a:extLst>
              <a:ext uri="{FF2B5EF4-FFF2-40B4-BE49-F238E27FC236}">
                <a16:creationId xmlns:a16="http://schemas.microsoft.com/office/drawing/2014/main" id="{6A8523AA-973D-415A-ADA3-B385DF277B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4041" y="1657985"/>
            <a:ext cx="3792798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14F8D8-C45F-CD9F-2DE0-F6FB803DF657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3CF4DB6E-7B9E-9597-56FE-28AAD08C10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9ADD9387-030F-F70A-4AF6-A82CBEFCD6E2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466632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F30E67-64D7-42EB-8A10-9907F1F8F7E8}"/>
              </a:ext>
            </a:extLst>
          </p:cNvPr>
          <p:cNvSpPr/>
          <p:nvPr userDrawn="1"/>
        </p:nvSpPr>
        <p:spPr>
          <a:xfrm>
            <a:off x="7785938" y="1303443"/>
            <a:ext cx="4406062" cy="5554556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7785937" cy="5554556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Текст 20">
            <a:extLst>
              <a:ext uri="{FF2B5EF4-FFF2-40B4-BE49-F238E27FC236}">
                <a16:creationId xmlns:a16="http://schemas.microsoft.com/office/drawing/2014/main" id="{6A8523AA-973D-415A-ADA3-B385DF277B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4041" y="1657985"/>
            <a:ext cx="3792798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EDEDED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EDEDED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EDEDED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EDEDED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EDEDED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31953466-4A53-CE49-C909-33B4A01E8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232919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F0BEA557-D59B-FE25-06A8-FED54CB4D5AF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74442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6095999" cy="5554556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Текст 20">
            <a:extLst>
              <a:ext uri="{FF2B5EF4-FFF2-40B4-BE49-F238E27FC236}">
                <a16:creationId xmlns:a16="http://schemas.microsoft.com/office/drawing/2014/main" id="{6A8523AA-973D-415A-ADA3-B385DF277B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0786" y="1699092"/>
            <a:ext cx="4886426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71DD6B23-CCD2-D483-6DE8-FA7FA01FE6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E8C1CEA8-3B19-51B7-7025-A3123F980736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73615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4831937" y="1719419"/>
            <a:ext cx="2070830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11"/>
          </p:nvPr>
        </p:nvSpPr>
        <p:spPr>
          <a:xfrm>
            <a:off x="7301770" y="1729314"/>
            <a:ext cx="2070830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12"/>
          </p:nvPr>
        </p:nvSpPr>
        <p:spPr>
          <a:xfrm>
            <a:off x="9784619" y="1719314"/>
            <a:ext cx="2070830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DAA0ADF9-99CD-4D16-A638-5379F94059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187" y="1729314"/>
            <a:ext cx="4043731" cy="4842776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942724-D0B8-C6D0-38D0-833AD78D987C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998A2712-4110-1211-7253-D258B1B842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C815A7D0-C50F-EE9A-27BB-55B1F907C480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93565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227205" y="1611316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3354756" y="1617091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6468308" y="1616193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9"/>
          </p:nvPr>
        </p:nvSpPr>
        <p:spPr>
          <a:xfrm>
            <a:off x="227205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2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465688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1D7A36DF-2EF5-E0AD-A1C6-599B6034F0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159C6C4C-207D-5E42-45FC-F50FCC4D0F9D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540658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5735201" y="3960703"/>
            <a:ext cx="4401246" cy="2908097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2" name="Рисунок 6">
            <a:extLst>
              <a:ext uri="{FF2B5EF4-FFF2-40B4-BE49-F238E27FC236}">
                <a16:creationId xmlns:a16="http://schemas.microsoft.com/office/drawing/2014/main" id="{41B8BB41-4085-4E96-B3A1-21A727C728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0754" y="1052607"/>
            <a:ext cx="4401246" cy="2908097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4" name="Текст 20">
            <a:extLst>
              <a:ext uri="{FF2B5EF4-FFF2-40B4-BE49-F238E27FC236}">
                <a16:creationId xmlns:a16="http://schemas.microsoft.com/office/drawing/2014/main" id="{396687CF-3F56-4690-86EA-481E26FD73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99357"/>
            <a:ext cx="4886426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FF7E7574-D05B-FF4E-DA12-AF0341E09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F7A2B766-6CDF-EAD9-4F2D-26AF3D39ECEF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29281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B4922B-2E76-6933-BE54-629888A16D0E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4E495FD8-CFE4-E93B-BBAE-860E95EF67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D15126F-B860-843A-01E7-67D50F6D4E9F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901189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5"/>
          </p:nvPr>
        </p:nvSpPr>
        <p:spPr>
          <a:xfrm>
            <a:off x="444782" y="1521006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6"/>
          </p:nvPr>
        </p:nvSpPr>
        <p:spPr>
          <a:xfrm>
            <a:off x="3385678" y="1514812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/>
          </p:nvPr>
        </p:nvSpPr>
        <p:spPr>
          <a:xfrm>
            <a:off x="6287409" y="1514812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8"/>
          </p:nvPr>
        </p:nvSpPr>
        <p:spPr>
          <a:xfrm>
            <a:off x="9147620" y="1514812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9"/>
          </p:nvPr>
        </p:nvSpPr>
        <p:spPr>
          <a:xfrm>
            <a:off x="458259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marL="554492" indent="0" algn="ctr">
              <a:buNone/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2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280844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22"/>
          </p:nvPr>
        </p:nvSpPr>
        <p:spPr>
          <a:xfrm>
            <a:off x="9156928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DACC88-0CCC-73A1-8476-F85261E1F9BA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id="{858D9650-0CC6-1EB9-58EA-8DAECB4918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id="{E6715A9F-0F8B-ADCA-807A-5CFF06062F4D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597156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16" name="Текст 20"/>
          <p:cNvSpPr>
            <a:spLocks noGrp="1"/>
          </p:cNvSpPr>
          <p:nvPr>
            <p:ph type="body" sz="quarter" idx="17"/>
          </p:nvPr>
        </p:nvSpPr>
        <p:spPr>
          <a:xfrm>
            <a:off x="689314" y="4630402"/>
            <a:ext cx="10399839" cy="190731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12194888" cy="299276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7252BAF3-D273-4317-B4E1-C2228FA2DE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D61DE9DB-0164-CEC0-F440-E9F25EC175BE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98127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10268"/>
            <a:ext cx="11315700" cy="4288366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FB31EB-B56F-C22C-42BE-889D48748E77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2F77C5B-1723-B9DD-5379-51ADCD05C8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9E69621B-5F22-DBD8-80AF-C9244E5C5A43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09110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CE4BC6-040A-1A93-F247-746DEBFBB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5" name="Прямоугольник 11">
            <a:extLst>
              <a:ext uri="{FF2B5EF4-FFF2-40B4-BE49-F238E27FC236}">
                <a16:creationId xmlns:a16="http://schemas.microsoft.com/office/drawing/2014/main" id="{ACEEE460-523A-28C9-6669-CE9BC54026F5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002805D1-4CA9-0F63-71DD-B45ACE5F3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211" y="2998695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en-US"/>
              <a:t>Presentation name </a:t>
            </a:r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FF2617FB-687E-9DCA-E0F1-01B86AE990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0EAFB9E0-6061-E4CA-728D-83B0993A42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29F325D-6A52-13BE-606F-B594A4A699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1C2F9C5F-6F49-E275-FAF8-61CD9D626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12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1984015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C3D4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2531" y="3663906"/>
            <a:ext cx="7766936" cy="109689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53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8A7D4-4401-4AA1-8E65-85CAB7C1F5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9325" y="1255517"/>
            <a:ext cx="2696391" cy="5479890"/>
          </a:xfrm>
        </p:spPr>
        <p:txBody>
          <a:bodyPr>
            <a:normAutofit/>
          </a:bodyPr>
          <a:lstStyle>
            <a:lvl1pPr marL="180979" indent="-173279" defTabSz="554437">
              <a:lnSpc>
                <a:spcPct val="142000"/>
              </a:lnSpc>
              <a:buFontTx/>
              <a:buBlip>
                <a:blip r:embed="rId2"/>
              </a:buBlip>
              <a:defRPr sz="1395"/>
            </a:lvl1pPr>
          </a:lstStyle>
          <a:p>
            <a:pPr marL="298449" indent="-285750" defTabSz="914309">
              <a:lnSpc>
                <a:spcPct val="142000"/>
              </a:lnSpc>
              <a:buBlip>
                <a:blip r:embed="rId2"/>
              </a:buBlip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72651E-E991-8906-9E63-8C0C4D736EC5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2AEAC82F-67B4-2B6B-31C3-EF7F84D15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3C24FBF2-4C59-7DBF-45BA-981962B54FB6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00218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C39773-1182-9C33-E9BB-6C04F01D6877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C5E30C62-6910-FD82-D391-4893F4F561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id="{8EC1E93C-F649-0819-E54F-438DC1FC0A33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647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1805" y="6356351"/>
            <a:ext cx="1739900" cy="366182"/>
          </a:xfrm>
          <a:prstGeom prst="rect">
            <a:avLst/>
          </a:prstGeom>
        </p:spPr>
        <p:txBody>
          <a:bodyPr lIns="0" tIns="0" rIns="0" bIns="0"/>
          <a:lstStyle>
            <a:lvl1pPr>
              <a:defRPr sz="1333" baseline="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1968" y="6356351"/>
            <a:ext cx="5655732" cy="366182"/>
          </a:xfrm>
          <a:prstGeom prst="rect">
            <a:avLst/>
          </a:prstGeom>
        </p:spPr>
        <p:txBody>
          <a:bodyPr lIns="0" tIns="0" rIns="0" bIns="0"/>
          <a:lstStyle>
            <a:lvl1pPr>
              <a:defRPr sz="1333" baseline="0"/>
            </a:lvl1pPr>
          </a:lstStyle>
          <a:p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10722709" y="5998635"/>
            <a:ext cx="2073681" cy="859366"/>
          </a:xfrm>
          <a:prstGeom prst="parallelogram">
            <a:avLst>
              <a:gd name="adj" fmla="val 70000"/>
            </a:avLst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arallelogram 6">
            <a:extLst>
              <a:ext uri="{FF2B5EF4-FFF2-40B4-BE49-F238E27FC236}">
                <a16:creationId xmlns:a16="http://schemas.microsoft.com/office/drawing/2014/main" id="{CF68D3B6-5CDE-414B-A9ED-981B025023FC}"/>
              </a:ext>
            </a:extLst>
          </p:cNvPr>
          <p:cNvSpPr/>
          <p:nvPr userDrawn="1"/>
        </p:nvSpPr>
        <p:spPr>
          <a:xfrm>
            <a:off x="367788" y="1825364"/>
            <a:ext cx="6435460" cy="2192171"/>
          </a:xfrm>
          <a:prstGeom prst="parallelogram">
            <a:avLst>
              <a:gd name="adj" fmla="val 71508"/>
            </a:avLst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2563" indent="-359806" algn="ctr"/>
            <a:endParaRPr lang="ru-RU" sz="2133">
              <a:solidFill>
                <a:schemeClr val="bg1"/>
              </a:solidFill>
            </a:endParaRPr>
          </a:p>
        </p:txBody>
      </p:sp>
      <p:sp>
        <p:nvSpPr>
          <p:cNvPr id="9" name="Parallelogram 6">
            <a:extLst>
              <a:ext uri="{FF2B5EF4-FFF2-40B4-BE49-F238E27FC236}">
                <a16:creationId xmlns:a16="http://schemas.microsoft.com/office/drawing/2014/main" id="{7A6D498C-6E6B-4B67-8087-2FC2C726B2CB}"/>
              </a:ext>
            </a:extLst>
          </p:cNvPr>
          <p:cNvSpPr/>
          <p:nvPr userDrawn="1"/>
        </p:nvSpPr>
        <p:spPr>
          <a:xfrm>
            <a:off x="5312039" y="1830796"/>
            <a:ext cx="6435460" cy="2192171"/>
          </a:xfrm>
          <a:prstGeom prst="parallelogram">
            <a:avLst>
              <a:gd name="adj" fmla="val 71508"/>
            </a:avLst>
          </a:prstGeom>
          <a:solidFill>
            <a:srgbClr val="2C3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757" algn="ctr"/>
            <a:endParaRPr lang="ru-RU" sz="2133">
              <a:solidFill>
                <a:schemeClr val="bg1"/>
              </a:solidFill>
            </a:endParaRPr>
          </a:p>
        </p:txBody>
      </p:sp>
      <p:sp>
        <p:nvSpPr>
          <p:cNvPr id="10" name="Parallelogram 6">
            <a:extLst>
              <a:ext uri="{FF2B5EF4-FFF2-40B4-BE49-F238E27FC236}">
                <a16:creationId xmlns:a16="http://schemas.microsoft.com/office/drawing/2014/main" id="{D4F8E296-2527-427A-98AA-5E2E2C886D08}"/>
              </a:ext>
            </a:extLst>
          </p:cNvPr>
          <p:cNvSpPr/>
          <p:nvPr userDrawn="1"/>
        </p:nvSpPr>
        <p:spPr>
          <a:xfrm>
            <a:off x="5289380" y="4095697"/>
            <a:ext cx="6435460" cy="2192171"/>
          </a:xfrm>
          <a:prstGeom prst="parallelogram">
            <a:avLst>
              <a:gd name="adj" fmla="val 7150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757" algn="ctr"/>
            <a:endParaRPr lang="ru-RU" sz="2133">
              <a:solidFill>
                <a:srgbClr val="2C3D50"/>
              </a:solidFill>
            </a:endParaRPr>
          </a:p>
        </p:txBody>
      </p:sp>
      <p:sp>
        <p:nvSpPr>
          <p:cNvPr id="11" name="Parallelogram 6">
            <a:extLst>
              <a:ext uri="{FF2B5EF4-FFF2-40B4-BE49-F238E27FC236}">
                <a16:creationId xmlns:a16="http://schemas.microsoft.com/office/drawing/2014/main" id="{5307274C-C71C-4E57-BB0E-7587C154C47A}"/>
              </a:ext>
            </a:extLst>
          </p:cNvPr>
          <p:cNvSpPr/>
          <p:nvPr userDrawn="1"/>
        </p:nvSpPr>
        <p:spPr>
          <a:xfrm>
            <a:off x="340293" y="4086926"/>
            <a:ext cx="6435460" cy="2192171"/>
          </a:xfrm>
          <a:prstGeom prst="parallelogram">
            <a:avLst>
              <a:gd name="adj" fmla="val 7150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2757" algn="ctr"/>
            <a:endParaRPr lang="ru-RU" sz="3733">
              <a:solidFill>
                <a:srgbClr val="2C3D50"/>
              </a:solidFill>
            </a:endParaRPr>
          </a:p>
          <a:p>
            <a:pPr marL="122757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ru-RU" sz="1200">
              <a:solidFill>
                <a:schemeClr val="tx1"/>
              </a:solidFill>
            </a:endParaRPr>
          </a:p>
          <a:p>
            <a:pPr marL="482563" indent="-359806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ru-RU" sz="1200">
              <a:solidFill>
                <a:schemeClr val="tx1"/>
              </a:solidFill>
            </a:endParaRPr>
          </a:p>
          <a:p>
            <a:pPr marL="122757">
              <a:spcBef>
                <a:spcPts val="400"/>
              </a:spcBef>
            </a:pPr>
            <a:r>
              <a:rPr lang="ru-RU" sz="2133">
                <a:solidFill>
                  <a:schemeClr val="tx1"/>
                </a:solidFill>
              </a:rPr>
              <a:t> </a:t>
            </a:r>
          </a:p>
          <a:p>
            <a:pPr marL="122757" algn="ctr"/>
            <a:endParaRPr lang="ru-RU" sz="2133">
              <a:solidFill>
                <a:srgbClr val="2C3D5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82D667-17B1-4BA4-9D1E-C2565A865D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18571" y="4657039"/>
            <a:ext cx="3409352" cy="137664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A9E780-5FB5-4B7E-8B7F-CBF6CAA48BC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44555" y="4667903"/>
            <a:ext cx="3409352" cy="137664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FFF1729-382B-461C-9111-2F51A752C83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218571" y="2054528"/>
            <a:ext cx="3409352" cy="137664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C8E87F4-F592-45B2-BACF-3EC1E37B323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044555" y="2054526"/>
            <a:ext cx="3409352" cy="137664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3734" y="6356351"/>
            <a:ext cx="3043765" cy="36618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333" baseline="0">
                <a:solidFill>
                  <a:schemeClr val="bg1"/>
                </a:solidFill>
              </a:defRPr>
            </a:lvl1pPr>
          </a:lstStyle>
          <a:p>
            <a:fld id="{3CDCA105-5CB1-3540-BB0D-4E69E2E2E5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26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D258B-BEF6-45BF-8AB6-EE859E57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24216-93D4-45FC-86D5-926B10204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C3518-AA2D-43BC-8050-D30C25A41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9392-FA31-4271-AF3A-E6F6386813A2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892AC2-52E3-446C-9C44-4249B3BC7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0CF4EF-1159-451D-AD2C-D75BE14A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ECB6-2992-446B-9544-3860CE8AD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536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A649C-2F29-4A2D-9DBB-E07D35E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8063FE-DC50-4717-9022-33705CFF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9392-FA31-4271-AF3A-E6F6386813A2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E1A3C3-440D-4420-A5FE-4BAE3649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9D0401-E5BB-4210-B12E-6BB5D351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ECB6-2992-446B-9544-3860CE8AD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2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1495698"/>
            <a:ext cx="7404100" cy="1708532"/>
          </a:xfrm>
        </p:spPr>
        <p:txBody>
          <a:bodyPr/>
          <a:lstStyle>
            <a:lvl1pPr>
              <a:defRPr sz="5600" b="1" i="0" baseline="0">
                <a:solidFill>
                  <a:schemeClr val="tx1"/>
                </a:solidFill>
                <a:latin typeface="Geometria ExtraBold" charset="0"/>
                <a:ea typeface="Geometria ExtraBold" charset="0"/>
                <a:cs typeface="Geometria ExtraBold" charset="0"/>
              </a:defRPr>
            </a:lvl1pPr>
          </a:lstStyle>
          <a:p>
            <a:r>
              <a:rPr lang="ru-RU"/>
              <a:t>Заголовок презентации</a:t>
            </a:r>
            <a:endParaRPr lang="en-US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8298969" y="5095415"/>
            <a:ext cx="3161511" cy="1219200"/>
          </a:xfrm>
          <a:prstGeom prst="rect">
            <a:avLst/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A7A93AA-80E2-464B-8DC1-F6C74DA1FCD4}"/>
              </a:ext>
            </a:extLst>
          </p:cNvPr>
          <p:cNvGrpSpPr/>
          <p:nvPr userDrawn="1"/>
        </p:nvGrpSpPr>
        <p:grpSpPr>
          <a:xfrm>
            <a:off x="8015748" y="5191774"/>
            <a:ext cx="3672315" cy="1360113"/>
            <a:chOff x="6011811" y="3893830"/>
            <a:chExt cx="2754236" cy="1020085"/>
          </a:xfrm>
        </p:grpSpPr>
        <p:pic>
          <p:nvPicPr>
            <p:cNvPr id="21" name="Picture 4" descr="M:\СПЕЦ_ПРОЕКТЫ\Ребрендинг\фирменный стиль\АКТУАЛЬНЫЙ\ANCOR_Brandmaterials\Brandmaterials\_00_logo\SBE\png\ANCOR_Industry_white.png">
              <a:extLst>
                <a:ext uri="{FF2B5EF4-FFF2-40B4-BE49-F238E27FC236}">
                  <a16:creationId xmlns:a16="http://schemas.microsoft.com/office/drawing/2014/main" id="{008C8CFB-EC9F-452B-A343-917FE4C0779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1811" y="4584970"/>
              <a:ext cx="1974749" cy="328945"/>
            </a:xfrm>
            <a:prstGeom prst="rect">
              <a:avLst/>
            </a:prstGeom>
            <a:noFill/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56D7D86-CA0C-478E-92F4-125CD6986AB0}"/>
                </a:ext>
              </a:extLst>
            </p:cNvPr>
            <p:cNvGrpSpPr/>
            <p:nvPr userDrawn="1"/>
          </p:nvGrpSpPr>
          <p:grpSpPr>
            <a:xfrm>
              <a:off x="6032879" y="3893830"/>
              <a:ext cx="2733168" cy="780176"/>
              <a:chOff x="6088718" y="3858936"/>
              <a:chExt cx="2733168" cy="780176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57B982CA-84F8-4FC4-8A36-509EA3394620}"/>
                  </a:ext>
                </a:extLst>
              </p:cNvPr>
              <p:cNvSpPr/>
              <p:nvPr userDrawn="1"/>
            </p:nvSpPr>
            <p:spPr>
              <a:xfrm>
                <a:off x="6308521" y="3858936"/>
                <a:ext cx="2416030" cy="780176"/>
              </a:xfrm>
              <a:prstGeom prst="rect">
                <a:avLst/>
              </a:prstGeom>
              <a:solidFill>
                <a:srgbClr val="F54D2E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pic>
            <p:nvPicPr>
              <p:cNvPr id="24" name="Рисунок 23" descr="Изображение выглядит как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3A48C6-F8FB-4172-9BAC-95A4DCC875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8718" y="4176408"/>
                <a:ext cx="2733168" cy="3618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799184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2445955"/>
            <a:ext cx="6966173" cy="1487344"/>
          </a:xfrm>
          <a:ln>
            <a:noFill/>
          </a:ln>
        </p:spPr>
        <p:txBody>
          <a:bodyPr/>
          <a:lstStyle>
            <a:lvl1pPr>
              <a:defRPr sz="4800" b="1" i="0" baseline="0">
                <a:solidFill>
                  <a:schemeClr val="bg1"/>
                </a:solidFill>
                <a:latin typeface="Geometria" charset="0"/>
                <a:ea typeface="Geometria" charset="0"/>
                <a:cs typeface="Geometria" charset="0"/>
              </a:defRPr>
            </a:lvl1pPr>
          </a:lstStyle>
          <a:p>
            <a:r>
              <a:rPr lang="ru-RU"/>
              <a:t>Разделитель</a:t>
            </a:r>
            <a:br>
              <a:rPr lang="en-US"/>
            </a:br>
            <a:r>
              <a:rPr lang="ru-RU"/>
              <a:t>в две строки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431801" y="4390552"/>
            <a:ext cx="7404100" cy="3820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Geometria" charset="0"/>
                <a:ea typeface="Geometria" charset="0"/>
                <a:cs typeface="Geometria" charset="0"/>
              </a:defRPr>
            </a:lvl1pPr>
          </a:lstStyle>
          <a:p>
            <a:r>
              <a:rPr lang="ru-RU" sz="2667" b="0" i="0">
                <a:solidFill>
                  <a:schemeClr val="bg1"/>
                </a:solidFill>
                <a:latin typeface="Geometria Light" charset="0"/>
                <a:ea typeface="Geometria Light" charset="0"/>
                <a:cs typeface="Geometria Light" charset="0"/>
              </a:rPr>
              <a:t>Подзаголовок</a:t>
            </a:r>
            <a:endParaRPr lang="en-US" sz="2667" b="0" i="0">
              <a:solidFill>
                <a:schemeClr val="bg1"/>
              </a:solidFill>
              <a:latin typeface="Geometria Light" charset="0"/>
              <a:ea typeface="Geometria Light" charset="0"/>
              <a:cs typeface="Geometri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68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710267"/>
            <a:ext cx="11315700" cy="42883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1" y="6356351"/>
            <a:ext cx="1739900" cy="366183"/>
          </a:xfrm>
          <a:prstGeom prst="rect">
            <a:avLst/>
          </a:prstGeom>
        </p:spPr>
        <p:txBody>
          <a:bodyPr lIns="0" tIns="0" rIns="0" bIns="0"/>
          <a:lstStyle>
            <a:lvl1pPr>
              <a:defRPr sz="1333" baseline="0"/>
            </a:lvl1pPr>
          </a:lstStyle>
          <a:p>
            <a:fld id="{9FF26D39-AD21-3347-859A-15D14B435131}" type="datetime1">
              <a:rPr lang="ru-RU" smtClean="0"/>
              <a:pPr/>
              <a:t>18.09.2023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1967" y="6356351"/>
            <a:ext cx="5655732" cy="366183"/>
          </a:xfrm>
          <a:prstGeom prst="rect">
            <a:avLst/>
          </a:prstGeom>
        </p:spPr>
        <p:txBody>
          <a:bodyPr lIns="0" tIns="0" rIns="0" bIns="0"/>
          <a:lstStyle>
            <a:lvl1pPr>
              <a:defRPr sz="1333" baseline="0"/>
            </a:lvl1pPr>
          </a:lstStyle>
          <a:p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10722709" y="5998634"/>
            <a:ext cx="2073681" cy="859367"/>
          </a:xfrm>
          <a:prstGeom prst="parallelogram">
            <a:avLst>
              <a:gd name="adj" fmla="val 70000"/>
            </a:avLst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3734" y="6356351"/>
            <a:ext cx="3043765" cy="36618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333" baseline="0">
                <a:solidFill>
                  <a:schemeClr val="bg1"/>
                </a:solidFill>
              </a:defRPr>
            </a:lvl1pPr>
          </a:lstStyle>
          <a:p>
            <a:fld id="{3CDCA105-5CB1-3540-BB0D-4E69E2E2E5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3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1D8E9-D8CA-47F2-998D-D995FA74F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23613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6C2EDC-4BAE-458A-BE26-788AF4EF8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5CA8DA-4A62-4905-9F01-23129E010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1" y="261570"/>
            <a:ext cx="7404100" cy="1357911"/>
          </a:xfrm>
          <a:effectLst/>
        </p:spPr>
        <p:txBody>
          <a:bodyPr/>
          <a:lstStyle>
            <a:lvl1pPr>
              <a:defRPr sz="3733" b="1" i="0" baseline="0">
                <a:solidFill>
                  <a:schemeClr val="bg1"/>
                </a:solidFill>
                <a:effectLst/>
                <a:latin typeface="Geometria Bold" pitchFamily="34" charset="-52"/>
                <a:ea typeface="Geometria Bold" pitchFamily="34" charset="-52"/>
                <a:cs typeface="Geometria Bold" pitchFamily="34" charset="-52"/>
              </a:defRPr>
            </a:lvl1pPr>
          </a:lstStyle>
          <a:p>
            <a:r>
              <a:rPr lang="ru-RU">
                <a:effectLst/>
              </a:rPr>
              <a:t>Заголовок презентации</a:t>
            </a:r>
            <a:endParaRPr lang="en-US">
              <a:effectLst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584BF8F-D647-4103-8C95-49C494029F2C}"/>
              </a:ext>
            </a:extLst>
          </p:cNvPr>
          <p:cNvGrpSpPr/>
          <p:nvPr userDrawn="1"/>
        </p:nvGrpSpPr>
        <p:grpSpPr>
          <a:xfrm>
            <a:off x="8015748" y="5191774"/>
            <a:ext cx="3672315" cy="1360113"/>
            <a:chOff x="6011811" y="3893830"/>
            <a:chExt cx="2754236" cy="1020085"/>
          </a:xfrm>
        </p:grpSpPr>
        <p:pic>
          <p:nvPicPr>
            <p:cNvPr id="12" name="Picture 4" descr="M:\СПЕЦ_ПРОЕКТЫ\Ребрендинг\фирменный стиль\АКТУАЛЬНЫЙ\ANCOR_Brandmaterials\Brandmaterials\_00_logo\SBE\png\ANCOR_Industry_white.png">
              <a:extLst>
                <a:ext uri="{FF2B5EF4-FFF2-40B4-BE49-F238E27FC236}">
                  <a16:creationId xmlns:a16="http://schemas.microsoft.com/office/drawing/2014/main" id="{29BA03C3-650D-4F1B-8A92-1B6FC2EB3B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1811" y="4584970"/>
              <a:ext cx="1974749" cy="328945"/>
            </a:xfrm>
            <a:prstGeom prst="rect">
              <a:avLst/>
            </a:prstGeom>
            <a:noFill/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9F9A778-CB41-4EFB-866B-C4BB9F43C939}"/>
                </a:ext>
              </a:extLst>
            </p:cNvPr>
            <p:cNvGrpSpPr/>
            <p:nvPr userDrawn="1"/>
          </p:nvGrpSpPr>
          <p:grpSpPr>
            <a:xfrm>
              <a:off x="6032879" y="3893830"/>
              <a:ext cx="2733168" cy="780176"/>
              <a:chOff x="6088718" y="3858936"/>
              <a:chExt cx="2733168" cy="780176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7F6591CF-67B9-41BD-A20D-23B102964AE8}"/>
                  </a:ext>
                </a:extLst>
              </p:cNvPr>
              <p:cNvSpPr/>
              <p:nvPr userDrawn="1"/>
            </p:nvSpPr>
            <p:spPr>
              <a:xfrm>
                <a:off x="6308521" y="3858936"/>
                <a:ext cx="2416030" cy="780176"/>
              </a:xfrm>
              <a:prstGeom prst="rect">
                <a:avLst/>
              </a:prstGeom>
              <a:solidFill>
                <a:srgbClr val="F54D2E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pic>
            <p:nvPicPr>
              <p:cNvPr id="15" name="Рисунок 14" descr="Изображение выглядит как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CEB0020-EE0A-4656-969D-DBADA13995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8718" y="4176408"/>
                <a:ext cx="2733168" cy="3618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0762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D8B72B-55E0-323D-E429-17B711AD07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id="{5BDEA9ED-DF63-B362-F4FD-2532D6052EEB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75E1C393-698D-6342-8D13-316EB1AFE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607" y="3020786"/>
            <a:ext cx="3457179" cy="816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>
                <a:latin typeface="GEOMETRIA-MEDIUM" panose="020B0603020204020204" pitchFamily="34" charset="0"/>
              </a:rPr>
              <a:t>Спасибо!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B0C3DB-50A3-174F-A18F-815BE5EC7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917887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E54B34A-F93F-413D-ABBF-0E18CCDF73BB}"/>
              </a:ext>
            </a:extLst>
          </p:cNvPr>
          <p:cNvGrpSpPr/>
          <p:nvPr userDrawn="1"/>
        </p:nvGrpSpPr>
        <p:grpSpPr>
          <a:xfrm>
            <a:off x="8737580" y="6161320"/>
            <a:ext cx="3154268" cy="471994"/>
            <a:chOff x="14409043" y="10160473"/>
            <a:chExt cx="5201668" cy="778353"/>
          </a:xfrm>
        </p:grpSpPr>
        <p:pic>
          <p:nvPicPr>
            <p:cNvPr id="2" name="Рисунок 1">
              <a:hlinkClick r:id="rId4"/>
              <a:extLst>
                <a:ext uri="{FF2B5EF4-FFF2-40B4-BE49-F238E27FC236}">
                  <a16:creationId xmlns:a16="http://schemas.microsoft.com/office/drawing/2014/main" id="{9C57B838-59C6-88F4-0092-41829BE01B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9043" y="10160473"/>
              <a:ext cx="769179" cy="769179"/>
            </a:xfrm>
            <a:prstGeom prst="rect">
              <a:avLst/>
            </a:prstGeom>
          </p:spPr>
        </p:pic>
        <p:pic>
          <p:nvPicPr>
            <p:cNvPr id="5" name="Рисунок 4">
              <a:hlinkClick r:id="rId6"/>
              <a:extLst>
                <a:ext uri="{FF2B5EF4-FFF2-40B4-BE49-F238E27FC236}">
                  <a16:creationId xmlns:a16="http://schemas.microsoft.com/office/drawing/2014/main" id="{DC4CFC43-9C54-BCB1-33F3-205D99F56B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7062" y="10160474"/>
              <a:ext cx="769179" cy="769179"/>
            </a:xfrm>
            <a:prstGeom prst="rect">
              <a:avLst/>
            </a:prstGeom>
          </p:spPr>
        </p:pic>
        <p:pic>
          <p:nvPicPr>
            <p:cNvPr id="6" name="Рисунок 5">
              <a:hlinkClick r:id="rId8"/>
              <a:extLst>
                <a:ext uri="{FF2B5EF4-FFF2-40B4-BE49-F238E27FC236}">
                  <a16:creationId xmlns:a16="http://schemas.microsoft.com/office/drawing/2014/main" id="{3111AF01-24C3-DE89-E0C4-C2CCA74AA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3813" y="10160474"/>
              <a:ext cx="769179" cy="769179"/>
            </a:xfrm>
            <a:prstGeom prst="rect">
              <a:avLst/>
            </a:prstGeom>
          </p:spPr>
        </p:pic>
        <p:pic>
          <p:nvPicPr>
            <p:cNvPr id="17" name="Рисунок 16">
              <a:hlinkClick r:id="rId10"/>
              <a:extLst>
                <a:ext uri="{FF2B5EF4-FFF2-40B4-BE49-F238E27FC236}">
                  <a16:creationId xmlns:a16="http://schemas.microsoft.com/office/drawing/2014/main" id="{058AB2A2-C82D-1C45-C033-DE3FBC03BB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0564" y="10160474"/>
              <a:ext cx="769179" cy="769179"/>
            </a:xfrm>
            <a:prstGeom prst="rect">
              <a:avLst/>
            </a:prstGeom>
          </p:spPr>
        </p:pic>
        <p:pic>
          <p:nvPicPr>
            <p:cNvPr id="8" name="Рисунок 7">
              <a:hlinkClick r:id="rId12"/>
              <a:extLst>
                <a:ext uri="{FF2B5EF4-FFF2-40B4-BE49-F238E27FC236}">
                  <a16:creationId xmlns:a16="http://schemas.microsoft.com/office/drawing/2014/main" id="{1634D72F-BCF5-4BDF-BB48-125064E7CB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0311" y="10168426"/>
              <a:ext cx="770400" cy="77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24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</p:spTree>
    <p:extLst>
      <p:ext uri="{BB962C8B-B14F-4D97-AF65-F5344CB8AC3E}">
        <p14:creationId xmlns:p14="http://schemas.microsoft.com/office/powerpoint/2010/main" val="4126824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710267"/>
            <a:ext cx="11315700" cy="4288367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1" y="6356351"/>
            <a:ext cx="1739900" cy="366183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defRPr sz="1333" baseline="0">
                <a:effectLst/>
              </a:defRPr>
            </a:lvl1pPr>
          </a:lstStyle>
          <a:p>
            <a:fld id="{9FF26D39-AD21-3347-859A-15D14B435131}" type="datetime1">
              <a:rPr lang="ru-RU" smtClean="0">
                <a:effectLst/>
              </a:rPr>
              <a:pPr/>
              <a:t>18.09.2023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1967" y="6356351"/>
            <a:ext cx="5655732" cy="366183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defRPr sz="1333" baseline="0">
                <a:effectLst/>
              </a:defRPr>
            </a:lvl1pPr>
          </a:lstStyle>
          <a:p>
            <a:r>
              <a:rPr lang="ru-RU">
                <a:effectLst/>
              </a:rPr>
              <a:t>Колонтитул презентации</a:t>
            </a:r>
            <a:endParaRPr lang="en-US">
              <a:effectLst/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10722709" y="5998634"/>
            <a:ext cx="2073681" cy="859367"/>
          </a:xfrm>
          <a:prstGeom prst="parallelogram">
            <a:avLst>
              <a:gd name="adj" fmla="val 70000"/>
            </a:avLst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3734" y="6356351"/>
            <a:ext cx="3043765" cy="366183"/>
          </a:xfrm>
          <a:prstGeom prst="rect">
            <a:avLst/>
          </a:prstGeom>
          <a:effectLst/>
        </p:spPr>
        <p:txBody>
          <a:bodyPr lIns="0" tIns="0" rIns="0" bIns="0"/>
          <a:lstStyle>
            <a:lvl1pPr algn="r">
              <a:defRPr sz="1333" baseline="0">
                <a:solidFill>
                  <a:schemeClr val="bg1"/>
                </a:solidFill>
                <a:effectLst/>
              </a:defRPr>
            </a:lvl1pPr>
          </a:lstStyle>
          <a:p>
            <a:fld id="{3CDCA105-5CB1-3540-BB0D-4E69E2E2E526}" type="slidenum">
              <a:rPr lang="en-US" smtClean="0">
                <a:effectLst/>
              </a:rPr>
              <a:pPr/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8923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23333"/>
            <a:ext cx="6813732" cy="1286935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710267"/>
            <a:ext cx="11315700" cy="4288367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1" y="6356351"/>
            <a:ext cx="1739900" cy="366183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defRPr sz="1333" baseline="0">
                <a:effectLst/>
              </a:defRPr>
            </a:lvl1pPr>
          </a:lstStyle>
          <a:p>
            <a:fld id="{9FF26D39-AD21-3347-859A-15D14B435131}" type="datetime1">
              <a:rPr lang="ru-RU" smtClean="0">
                <a:effectLst/>
              </a:rPr>
              <a:pPr/>
              <a:t>18.09.2023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1967" y="6356351"/>
            <a:ext cx="5655732" cy="366183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defRPr sz="1333" baseline="0">
                <a:effectLst/>
              </a:defRPr>
            </a:lvl1pPr>
          </a:lstStyle>
          <a:p>
            <a:r>
              <a:rPr lang="ru-RU">
                <a:effectLst/>
              </a:rPr>
              <a:t>Колонтитул презентации</a:t>
            </a:r>
            <a:endParaRPr lang="en-US">
              <a:effectLst/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10722709" y="5998634"/>
            <a:ext cx="2073681" cy="859367"/>
          </a:xfrm>
          <a:prstGeom prst="parallelogram">
            <a:avLst>
              <a:gd name="adj" fmla="val 70000"/>
            </a:avLst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3734" y="6356351"/>
            <a:ext cx="3043765" cy="366183"/>
          </a:xfrm>
          <a:prstGeom prst="rect">
            <a:avLst/>
          </a:prstGeom>
          <a:effectLst/>
        </p:spPr>
        <p:txBody>
          <a:bodyPr lIns="0" tIns="0" rIns="0" bIns="0"/>
          <a:lstStyle>
            <a:lvl1pPr algn="r">
              <a:defRPr sz="1333" baseline="0">
                <a:solidFill>
                  <a:schemeClr val="bg1"/>
                </a:solidFill>
                <a:effectLst/>
              </a:defRPr>
            </a:lvl1pPr>
          </a:lstStyle>
          <a:p>
            <a:fld id="{3CDCA105-5CB1-3540-BB0D-4E69E2E2E526}" type="slidenum">
              <a:rPr lang="en-US" smtClean="0">
                <a:effectLst/>
              </a:rPr>
              <a:pPr/>
              <a:t>‹#›</a:t>
            </a:fld>
            <a:endParaRPr lang="en-US">
              <a:effectLst/>
            </a:endParaRPr>
          </a:p>
        </p:txBody>
      </p:sp>
      <p:sp>
        <p:nvSpPr>
          <p:cNvPr id="8" name="Parallelogram 6">
            <a:extLst>
              <a:ext uri="{FF2B5EF4-FFF2-40B4-BE49-F238E27FC236}">
                <a16:creationId xmlns:a16="http://schemas.microsoft.com/office/drawing/2014/main" id="{048291ED-CEAF-41BF-BE39-8F1553BFBEDE}"/>
              </a:ext>
            </a:extLst>
          </p:cNvPr>
          <p:cNvSpPr/>
          <p:nvPr userDrawn="1"/>
        </p:nvSpPr>
        <p:spPr>
          <a:xfrm>
            <a:off x="4807456" y="1"/>
            <a:ext cx="7384545" cy="4893247"/>
          </a:xfrm>
          <a:prstGeom prst="parallelogram">
            <a:avLst>
              <a:gd name="adj" fmla="val 70000"/>
            </a:avLst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3887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2445955"/>
            <a:ext cx="6966173" cy="1487344"/>
          </a:xfrm>
          <a:ln>
            <a:noFill/>
          </a:ln>
        </p:spPr>
        <p:txBody>
          <a:bodyPr/>
          <a:lstStyle>
            <a:lvl1pPr>
              <a:defRPr sz="4800" b="1" i="0" baseline="0">
                <a:solidFill>
                  <a:schemeClr val="bg1"/>
                </a:solidFill>
                <a:latin typeface="Geometria" charset="0"/>
                <a:ea typeface="Geometria" charset="0"/>
                <a:cs typeface="Geometria" charset="0"/>
              </a:defRPr>
            </a:lvl1pPr>
          </a:lstStyle>
          <a:p>
            <a:r>
              <a:rPr lang="ru-RU"/>
              <a:t>Разделитель</a:t>
            </a:r>
            <a:br>
              <a:rPr lang="en-US"/>
            </a:br>
            <a:r>
              <a:rPr lang="ru-RU"/>
              <a:t>в две строки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1495698"/>
            <a:ext cx="7404100" cy="1708532"/>
          </a:xfrm>
        </p:spPr>
        <p:txBody>
          <a:bodyPr/>
          <a:lstStyle>
            <a:lvl1pPr>
              <a:defRPr sz="5600" b="1" i="0" baseline="0">
                <a:solidFill>
                  <a:schemeClr val="tx1"/>
                </a:solidFill>
                <a:latin typeface="Geometria Bold" pitchFamily="34" charset="-52"/>
                <a:ea typeface="Geometria Bold" pitchFamily="34" charset="-52"/>
                <a:cs typeface="Geometria Bold" pitchFamily="34" charset="-52"/>
              </a:defRPr>
            </a:lvl1pPr>
          </a:lstStyle>
          <a:p>
            <a:r>
              <a:rPr lang="ru-RU"/>
              <a:t>Заголовок презентации</a:t>
            </a:r>
            <a:endParaRPr lang="en-US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CE08022-D210-4DC5-8273-DF45FD17DE8E}"/>
              </a:ext>
            </a:extLst>
          </p:cNvPr>
          <p:cNvGrpSpPr/>
          <p:nvPr userDrawn="1"/>
        </p:nvGrpSpPr>
        <p:grpSpPr>
          <a:xfrm>
            <a:off x="8118291" y="5145248"/>
            <a:ext cx="3644224" cy="1040235"/>
            <a:chOff x="6088718" y="3858936"/>
            <a:chExt cx="2733168" cy="78017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1568B41-BCAD-42DA-A07A-8700F90BD03D}"/>
                </a:ext>
              </a:extLst>
            </p:cNvPr>
            <p:cNvSpPr/>
            <p:nvPr userDrawn="1"/>
          </p:nvSpPr>
          <p:spPr>
            <a:xfrm>
              <a:off x="6308521" y="3858936"/>
              <a:ext cx="2416030" cy="780176"/>
            </a:xfrm>
            <a:prstGeom prst="rect">
              <a:avLst/>
            </a:prstGeom>
            <a:solidFill>
              <a:srgbClr val="F54D2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9" name="Рисунок 8" descr="Изображение выглядит как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7F653DE0-2DA4-4F80-BE1F-C17C486461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8718" y="4176408"/>
              <a:ext cx="2733168" cy="36185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D3F2DF-9B58-48B9-88F8-A3E03A9B2473}"/>
              </a:ext>
            </a:extLst>
          </p:cNvPr>
          <p:cNvSpPr/>
          <p:nvPr userDrawn="1"/>
        </p:nvSpPr>
        <p:spPr>
          <a:xfrm>
            <a:off x="0" y="-12796"/>
            <a:ext cx="12221488" cy="6893624"/>
          </a:xfrm>
          <a:prstGeom prst="rect">
            <a:avLst/>
          </a:prstGeom>
          <a:solidFill>
            <a:srgbClr val="F54C2D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metria"/>
              <a:cs typeface="Arial"/>
            </a:endParaRPr>
          </a:p>
        </p:txBody>
      </p:sp>
      <p:sp>
        <p:nvSpPr>
          <p:cNvPr id="11" name="Параллелограмм 96">
            <a:extLst>
              <a:ext uri="{FF2B5EF4-FFF2-40B4-BE49-F238E27FC236}">
                <a16:creationId xmlns:a16="http://schemas.microsoft.com/office/drawing/2014/main" id="{A2770434-1717-4FB4-98E0-CDC59A0F3D64}"/>
              </a:ext>
            </a:extLst>
          </p:cNvPr>
          <p:cNvSpPr/>
          <p:nvPr userDrawn="1"/>
        </p:nvSpPr>
        <p:spPr>
          <a:xfrm>
            <a:off x="0" y="-52621"/>
            <a:ext cx="11577000" cy="6910621"/>
          </a:xfrm>
          <a:custGeom>
            <a:avLst/>
            <a:gdLst>
              <a:gd name="connsiteX0" fmla="*/ 0 w 3971050"/>
              <a:gd name="connsiteY0" fmla="*/ 5681247 h 5681247"/>
              <a:gd name="connsiteX1" fmla="*/ 992763 w 3971050"/>
              <a:gd name="connsiteY1" fmla="*/ 0 h 5681247"/>
              <a:gd name="connsiteX2" fmla="*/ 3971050 w 3971050"/>
              <a:gd name="connsiteY2" fmla="*/ 0 h 5681247"/>
              <a:gd name="connsiteX3" fmla="*/ 2978288 w 3971050"/>
              <a:gd name="connsiteY3" fmla="*/ 5681247 h 5681247"/>
              <a:gd name="connsiteX4" fmla="*/ 0 w 3971050"/>
              <a:gd name="connsiteY4" fmla="*/ 5681247 h 5681247"/>
              <a:gd name="connsiteX0" fmla="*/ 0 w 7552450"/>
              <a:gd name="connsiteY0" fmla="*/ 5122447 h 5681247"/>
              <a:gd name="connsiteX1" fmla="*/ 4574163 w 7552450"/>
              <a:gd name="connsiteY1" fmla="*/ 0 h 5681247"/>
              <a:gd name="connsiteX2" fmla="*/ 7552450 w 7552450"/>
              <a:gd name="connsiteY2" fmla="*/ 0 h 5681247"/>
              <a:gd name="connsiteX3" fmla="*/ 6559688 w 7552450"/>
              <a:gd name="connsiteY3" fmla="*/ 5681247 h 5681247"/>
              <a:gd name="connsiteX4" fmla="*/ 0 w 7552450"/>
              <a:gd name="connsiteY4" fmla="*/ 5122447 h 5681247"/>
              <a:gd name="connsiteX0" fmla="*/ 0 w 7552450"/>
              <a:gd name="connsiteY0" fmla="*/ 5122447 h 5681247"/>
              <a:gd name="connsiteX1" fmla="*/ 3583563 w 7552450"/>
              <a:gd name="connsiteY1" fmla="*/ 0 h 5681247"/>
              <a:gd name="connsiteX2" fmla="*/ 7552450 w 7552450"/>
              <a:gd name="connsiteY2" fmla="*/ 0 h 5681247"/>
              <a:gd name="connsiteX3" fmla="*/ 6559688 w 7552450"/>
              <a:gd name="connsiteY3" fmla="*/ 5681247 h 5681247"/>
              <a:gd name="connsiteX4" fmla="*/ 0 w 7552450"/>
              <a:gd name="connsiteY4" fmla="*/ 5122447 h 5681247"/>
              <a:gd name="connsiteX0" fmla="*/ 0 w 8631950"/>
              <a:gd name="connsiteY0" fmla="*/ 5122447 h 5681247"/>
              <a:gd name="connsiteX1" fmla="*/ 3583563 w 8631950"/>
              <a:gd name="connsiteY1" fmla="*/ 0 h 5681247"/>
              <a:gd name="connsiteX2" fmla="*/ 8631950 w 8631950"/>
              <a:gd name="connsiteY2" fmla="*/ 0 h 5681247"/>
              <a:gd name="connsiteX3" fmla="*/ 6559688 w 8631950"/>
              <a:gd name="connsiteY3" fmla="*/ 5681247 h 5681247"/>
              <a:gd name="connsiteX4" fmla="*/ 0 w 8631950"/>
              <a:gd name="connsiteY4" fmla="*/ 5122447 h 5681247"/>
              <a:gd name="connsiteX0" fmla="*/ 0 w 8631950"/>
              <a:gd name="connsiteY0" fmla="*/ 5122447 h 5122447"/>
              <a:gd name="connsiteX1" fmla="*/ 3583563 w 8631950"/>
              <a:gd name="connsiteY1" fmla="*/ 0 h 5122447"/>
              <a:gd name="connsiteX2" fmla="*/ 8631950 w 8631950"/>
              <a:gd name="connsiteY2" fmla="*/ 0 h 5122447"/>
              <a:gd name="connsiteX3" fmla="*/ 4934088 w 8631950"/>
              <a:gd name="connsiteY3" fmla="*/ 4195347 h 5122447"/>
              <a:gd name="connsiteX4" fmla="*/ 0 w 8631950"/>
              <a:gd name="connsiteY4" fmla="*/ 5122447 h 5122447"/>
              <a:gd name="connsiteX0" fmla="*/ 0 w 8631950"/>
              <a:gd name="connsiteY0" fmla="*/ 5122447 h 5135147"/>
              <a:gd name="connsiteX1" fmla="*/ 3583563 w 8631950"/>
              <a:gd name="connsiteY1" fmla="*/ 0 h 5135147"/>
              <a:gd name="connsiteX2" fmla="*/ 8631950 w 8631950"/>
              <a:gd name="connsiteY2" fmla="*/ 0 h 5135147"/>
              <a:gd name="connsiteX3" fmla="*/ 5010288 w 8631950"/>
              <a:gd name="connsiteY3" fmla="*/ 5135147 h 5135147"/>
              <a:gd name="connsiteX4" fmla="*/ 0 w 8631950"/>
              <a:gd name="connsiteY4" fmla="*/ 5122447 h 5135147"/>
              <a:gd name="connsiteX0" fmla="*/ 0 w 8631950"/>
              <a:gd name="connsiteY0" fmla="*/ 5160547 h 5160547"/>
              <a:gd name="connsiteX1" fmla="*/ 3583563 w 8631950"/>
              <a:gd name="connsiteY1" fmla="*/ 0 h 5160547"/>
              <a:gd name="connsiteX2" fmla="*/ 8631950 w 8631950"/>
              <a:gd name="connsiteY2" fmla="*/ 0 h 5160547"/>
              <a:gd name="connsiteX3" fmla="*/ 5010288 w 8631950"/>
              <a:gd name="connsiteY3" fmla="*/ 5135147 h 5160547"/>
              <a:gd name="connsiteX4" fmla="*/ 0 w 8631950"/>
              <a:gd name="connsiteY4" fmla="*/ 5160547 h 5160547"/>
              <a:gd name="connsiteX0" fmla="*/ 0 w 8682750"/>
              <a:gd name="connsiteY0" fmla="*/ 5160547 h 5160547"/>
              <a:gd name="connsiteX1" fmla="*/ 3634363 w 8682750"/>
              <a:gd name="connsiteY1" fmla="*/ 0 h 5160547"/>
              <a:gd name="connsiteX2" fmla="*/ 8682750 w 8682750"/>
              <a:gd name="connsiteY2" fmla="*/ 0 h 5160547"/>
              <a:gd name="connsiteX3" fmla="*/ 5061088 w 8682750"/>
              <a:gd name="connsiteY3" fmla="*/ 5135147 h 5160547"/>
              <a:gd name="connsiteX4" fmla="*/ 0 w 8682750"/>
              <a:gd name="connsiteY4" fmla="*/ 5160547 h 5160547"/>
              <a:gd name="connsiteX0" fmla="*/ 0 w 8682750"/>
              <a:gd name="connsiteY0" fmla="*/ 5160547 h 5160547"/>
              <a:gd name="connsiteX1" fmla="*/ 3596263 w 8682750"/>
              <a:gd name="connsiteY1" fmla="*/ 12700 h 5160547"/>
              <a:gd name="connsiteX2" fmla="*/ 8682750 w 8682750"/>
              <a:gd name="connsiteY2" fmla="*/ 0 h 5160547"/>
              <a:gd name="connsiteX3" fmla="*/ 5061088 w 8682750"/>
              <a:gd name="connsiteY3" fmla="*/ 5135147 h 5160547"/>
              <a:gd name="connsiteX4" fmla="*/ 0 w 8682750"/>
              <a:gd name="connsiteY4" fmla="*/ 5160547 h 5160547"/>
              <a:gd name="connsiteX0" fmla="*/ 0 w 8682750"/>
              <a:gd name="connsiteY0" fmla="*/ 5160547 h 5160547"/>
              <a:gd name="connsiteX1" fmla="*/ 3596263 w 8682750"/>
              <a:gd name="connsiteY1" fmla="*/ 12700 h 5160547"/>
              <a:gd name="connsiteX2" fmla="*/ 8682750 w 8682750"/>
              <a:gd name="connsiteY2" fmla="*/ 0 h 5160547"/>
              <a:gd name="connsiteX3" fmla="*/ 5086488 w 8682750"/>
              <a:gd name="connsiteY3" fmla="*/ 5135147 h 5160547"/>
              <a:gd name="connsiteX4" fmla="*/ 0 w 8682750"/>
              <a:gd name="connsiteY4" fmla="*/ 5160547 h 5160547"/>
              <a:gd name="connsiteX0" fmla="*/ 0 w 8682750"/>
              <a:gd name="connsiteY0" fmla="*/ 5160547 h 5160562"/>
              <a:gd name="connsiteX1" fmla="*/ 3596263 w 8682750"/>
              <a:gd name="connsiteY1" fmla="*/ 12700 h 5160562"/>
              <a:gd name="connsiteX2" fmla="*/ 8682750 w 8682750"/>
              <a:gd name="connsiteY2" fmla="*/ 0 h 5160562"/>
              <a:gd name="connsiteX3" fmla="*/ 5086488 w 8682750"/>
              <a:gd name="connsiteY3" fmla="*/ 5160562 h 5160562"/>
              <a:gd name="connsiteX4" fmla="*/ 0 w 8682750"/>
              <a:gd name="connsiteY4" fmla="*/ 5160547 h 51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2750" h="5160562">
                <a:moveTo>
                  <a:pt x="0" y="5160547"/>
                </a:moveTo>
                <a:lnTo>
                  <a:pt x="3596263" y="12700"/>
                </a:lnTo>
                <a:lnTo>
                  <a:pt x="8682750" y="0"/>
                </a:lnTo>
                <a:lnTo>
                  <a:pt x="5086488" y="5160562"/>
                </a:lnTo>
                <a:lnTo>
                  <a:pt x="0" y="5160547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metria"/>
              <a:cs typeface="Arial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C5CB7F6-D793-47D0-AE93-D4D0B07D820B}"/>
              </a:ext>
            </a:extLst>
          </p:cNvPr>
          <p:cNvGrpSpPr/>
          <p:nvPr userDrawn="1"/>
        </p:nvGrpSpPr>
        <p:grpSpPr>
          <a:xfrm>
            <a:off x="8015748" y="5191774"/>
            <a:ext cx="3672315" cy="1360113"/>
            <a:chOff x="6011811" y="3893830"/>
            <a:chExt cx="2754236" cy="1020085"/>
          </a:xfrm>
        </p:grpSpPr>
        <p:pic>
          <p:nvPicPr>
            <p:cNvPr id="13" name="Picture 4" descr="M:\СПЕЦ_ПРОЕКТЫ\Ребрендинг\фирменный стиль\АКТУАЛЬНЫЙ\ANCOR_Brandmaterials\Brandmaterials\_00_logo\SBE\png\ANCOR_Industry_white.png">
              <a:extLst>
                <a:ext uri="{FF2B5EF4-FFF2-40B4-BE49-F238E27FC236}">
                  <a16:creationId xmlns:a16="http://schemas.microsoft.com/office/drawing/2014/main" id="{DC85EC6B-AA79-4EED-92A9-DF248814B3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1811" y="4584970"/>
              <a:ext cx="1974749" cy="328945"/>
            </a:xfrm>
            <a:prstGeom prst="rect">
              <a:avLst/>
            </a:prstGeom>
            <a:noFill/>
          </p:spPr>
        </p:pic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EE5A48-BC30-4384-BD9E-F1B666D6A238}"/>
                </a:ext>
              </a:extLst>
            </p:cNvPr>
            <p:cNvGrpSpPr/>
            <p:nvPr userDrawn="1"/>
          </p:nvGrpSpPr>
          <p:grpSpPr>
            <a:xfrm>
              <a:off x="6032879" y="3893830"/>
              <a:ext cx="2733168" cy="780176"/>
              <a:chOff x="6088718" y="3858936"/>
              <a:chExt cx="2733168" cy="780176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6C510E8-11FD-4616-A288-6F7D2F78EC9C}"/>
                  </a:ext>
                </a:extLst>
              </p:cNvPr>
              <p:cNvSpPr/>
              <p:nvPr userDrawn="1"/>
            </p:nvSpPr>
            <p:spPr>
              <a:xfrm>
                <a:off x="6308521" y="3858936"/>
                <a:ext cx="2416030" cy="780176"/>
              </a:xfrm>
              <a:prstGeom prst="rect">
                <a:avLst/>
              </a:prstGeom>
              <a:solidFill>
                <a:srgbClr val="F54D2E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pic>
            <p:nvPicPr>
              <p:cNvPr id="16" name="Рисунок 15" descr="Изображение выглядит как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2FFEFE-2E62-4D15-8A5E-808F02132C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8718" y="4176408"/>
                <a:ext cx="2733168" cy="3618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7406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/>
          <p:cNvSpPr/>
          <p:nvPr userDrawn="1"/>
        </p:nvSpPr>
        <p:spPr>
          <a:xfrm>
            <a:off x="9132462" y="4027048"/>
            <a:ext cx="3059553" cy="2830609"/>
          </a:xfrm>
          <a:custGeom>
            <a:avLst/>
            <a:gdLst/>
            <a:ahLst/>
            <a:cxnLst/>
            <a:rect l="l" t="t" r="r" b="b"/>
            <a:pathLst>
              <a:path w="5045075" h="4667884">
                <a:moveTo>
                  <a:pt x="5045029" y="0"/>
                </a:moveTo>
                <a:lnTo>
                  <a:pt x="3259345" y="0"/>
                </a:lnTo>
                <a:lnTo>
                  <a:pt x="0" y="4667658"/>
                </a:lnTo>
                <a:lnTo>
                  <a:pt x="1906004" y="4667658"/>
                </a:lnTo>
                <a:lnTo>
                  <a:pt x="5045029" y="167733"/>
                </a:lnTo>
                <a:lnTo>
                  <a:pt x="5045029" y="0"/>
                </a:lnTo>
                <a:close/>
              </a:path>
            </a:pathLst>
          </a:custGeom>
          <a:solidFill>
            <a:srgbClr val="2B3D4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"/>
          <p:cNvSpPr/>
          <p:nvPr userDrawn="1"/>
        </p:nvSpPr>
        <p:spPr>
          <a:xfrm>
            <a:off x="9951530" y="819289"/>
            <a:ext cx="2240463" cy="3208359"/>
          </a:xfrm>
          <a:custGeom>
            <a:avLst/>
            <a:gdLst/>
            <a:ahLst/>
            <a:cxnLst/>
            <a:rect l="l" t="t" r="r" b="b"/>
            <a:pathLst>
              <a:path w="3694430" h="5290820">
                <a:moveTo>
                  <a:pt x="3694390" y="0"/>
                </a:moveTo>
                <a:lnTo>
                  <a:pt x="0" y="5290687"/>
                </a:lnTo>
                <a:lnTo>
                  <a:pt x="1906496" y="5290687"/>
                </a:lnTo>
                <a:lnTo>
                  <a:pt x="3694390" y="2727665"/>
                </a:lnTo>
                <a:lnTo>
                  <a:pt x="3694390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4"/>
            <a:ext cx="1105597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227205" y="1611316"/>
            <a:ext cx="5485079" cy="362423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3354757" y="1617092"/>
            <a:ext cx="5485079" cy="362423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6468309" y="1616193"/>
            <a:ext cx="5485079" cy="362423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3" name="object 12"/>
          <p:cNvSpPr/>
          <p:nvPr userDrawn="1"/>
        </p:nvSpPr>
        <p:spPr>
          <a:xfrm>
            <a:off x="0" y="3758937"/>
            <a:ext cx="1094045" cy="1559127"/>
          </a:xfrm>
          <a:custGeom>
            <a:avLst/>
            <a:gdLst/>
            <a:ahLst/>
            <a:cxnLst/>
            <a:rect l="l" t="t" r="r" b="b"/>
            <a:pathLst>
              <a:path w="1804035" h="2571115">
                <a:moveTo>
                  <a:pt x="1803986" y="0"/>
                </a:moveTo>
                <a:lnTo>
                  <a:pt x="0" y="0"/>
                </a:lnTo>
                <a:lnTo>
                  <a:pt x="0" y="2570675"/>
                </a:lnTo>
                <a:lnTo>
                  <a:pt x="1803986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4"/>
          </p:nvPr>
        </p:nvSpPr>
        <p:spPr>
          <a:xfrm>
            <a:off x="1314145" y="286874"/>
            <a:ext cx="4966699" cy="600701"/>
          </a:xfrm>
        </p:spPr>
        <p:txBody>
          <a:bodyPr>
            <a:noAutofit/>
          </a:bodyPr>
          <a:lstStyle>
            <a:lvl1pPr marL="0" indent="0">
              <a:buNone/>
              <a:defRPr sz="3517" b="1">
                <a:solidFill>
                  <a:srgbClr val="F54D2E"/>
                </a:solidFill>
                <a:latin typeface="Geometria" pitchFamily="34" charset="-52"/>
              </a:defRPr>
            </a:lvl1pPr>
            <a:lvl2pPr>
              <a:defRPr sz="3517" b="1">
                <a:latin typeface="Geometria" pitchFamily="34" charset="-52"/>
              </a:defRPr>
            </a:lvl2pPr>
            <a:lvl3pPr>
              <a:defRPr sz="3517" b="1">
                <a:latin typeface="Geometria" pitchFamily="34" charset="-52"/>
              </a:defRPr>
            </a:lvl3pPr>
            <a:lvl4pPr>
              <a:defRPr sz="3517" b="1">
                <a:latin typeface="Geometria" pitchFamily="34" charset="-52"/>
              </a:defRPr>
            </a:lvl4pPr>
            <a:lvl5pPr>
              <a:defRPr sz="3517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9"/>
          </p:nvPr>
        </p:nvSpPr>
        <p:spPr>
          <a:xfrm>
            <a:off x="227204" y="5508348"/>
            <a:ext cx="2957504" cy="508285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1" y="5508348"/>
            <a:ext cx="2957504" cy="508285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465688" y="5508348"/>
            <a:ext cx="2957504" cy="508285"/>
          </a:xfrm>
        </p:spPr>
        <p:txBody>
          <a:bodyPr>
            <a:noAutofit/>
          </a:bodyPr>
          <a:lstStyle>
            <a:lvl1pPr marL="0" indent="0" algn="ctr">
              <a:buNone/>
              <a:defRPr sz="1516" b="1">
                <a:latin typeface="Geometria" pitchFamily="34" charset="-52"/>
              </a:defRPr>
            </a:lvl1pPr>
            <a:lvl2pPr algn="ctr">
              <a:defRPr sz="1516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406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4831939" y="1719419"/>
            <a:ext cx="2070829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11"/>
          </p:nvPr>
        </p:nvSpPr>
        <p:spPr>
          <a:xfrm>
            <a:off x="7301771" y="1729315"/>
            <a:ext cx="2070829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12"/>
          </p:nvPr>
        </p:nvSpPr>
        <p:spPr>
          <a:xfrm>
            <a:off x="9784620" y="1719315"/>
            <a:ext cx="2070829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13"/>
          </p:nvPr>
        </p:nvSpPr>
        <p:spPr>
          <a:xfrm>
            <a:off x="304800" y="1707658"/>
            <a:ext cx="4095813" cy="51498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60132" y="4718967"/>
            <a:ext cx="5146749" cy="1853124"/>
          </a:xfrm>
        </p:spPr>
        <p:txBody>
          <a:bodyPr>
            <a:normAutofit/>
          </a:bodyPr>
          <a:lstStyle>
            <a:lvl1pPr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15"/>
          <p:cNvSpPr>
            <a:spLocks noGrp="1"/>
          </p:cNvSpPr>
          <p:nvPr>
            <p:ph type="body" sz="quarter" idx="16"/>
          </p:nvPr>
        </p:nvSpPr>
        <p:spPr>
          <a:xfrm>
            <a:off x="273415" y="240667"/>
            <a:ext cx="11183060" cy="600701"/>
          </a:xfrm>
        </p:spPr>
        <p:txBody>
          <a:bodyPr>
            <a:noAutofit/>
          </a:bodyPr>
          <a:lstStyle>
            <a:lvl1pPr marL="0" indent="0">
              <a:buNone/>
              <a:defRPr sz="2425" b="1">
                <a:solidFill>
                  <a:srgbClr val="F54D2E"/>
                </a:solidFill>
                <a:latin typeface="Geometria Bold" panose="020B0703020204020204" pitchFamily="34" charset="-52"/>
              </a:defRPr>
            </a:lvl1pPr>
            <a:lvl2pPr>
              <a:defRPr sz="3517" b="1">
                <a:latin typeface="Geometria" pitchFamily="34" charset="-52"/>
              </a:defRPr>
            </a:lvl2pPr>
            <a:lvl3pPr>
              <a:defRPr sz="3517" b="1">
                <a:latin typeface="Geometria" pitchFamily="34" charset="-52"/>
              </a:defRPr>
            </a:lvl3pPr>
            <a:lvl4pPr>
              <a:defRPr sz="3517" b="1">
                <a:latin typeface="Geometria" pitchFamily="34" charset="-52"/>
              </a:defRPr>
            </a:lvl4pPr>
            <a:lvl5pPr>
              <a:defRPr sz="3517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7516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1495698"/>
            <a:ext cx="7404100" cy="1708532"/>
          </a:xfrm>
        </p:spPr>
        <p:txBody>
          <a:bodyPr/>
          <a:lstStyle>
            <a:lvl1pPr>
              <a:defRPr sz="5600" b="1" i="0" baseline="0">
                <a:solidFill>
                  <a:schemeClr val="tx1"/>
                </a:solidFill>
                <a:latin typeface="Geometria ExtraBold" charset="0"/>
                <a:ea typeface="Geometria ExtraBold" charset="0"/>
                <a:cs typeface="Geometria ExtraBold" charset="0"/>
              </a:defRPr>
            </a:lvl1pPr>
          </a:lstStyle>
          <a:p>
            <a:r>
              <a:rPr lang="ru-RU"/>
              <a:t>Заголовок презентации</a:t>
            </a:r>
            <a:endParaRPr lang="en-US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8298969" y="5095415"/>
            <a:ext cx="3161511" cy="1219200"/>
          </a:xfrm>
          <a:prstGeom prst="rect">
            <a:avLst/>
          </a:prstGeom>
          <a:solidFill>
            <a:srgbClr val="F54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28" name="Picture 4" descr="M:\СПЕЦ_ПРОЕКТЫ\Ребрендинг\фирменный стиль\АКТУАЛЬНЫЙ\ANCOR_Brandmaterials\Brandmaterials\_00_logo\SBE\png\ANCOR_Industry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2083" y="5229920"/>
            <a:ext cx="2632999" cy="984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646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2445955"/>
            <a:ext cx="6966173" cy="1487344"/>
          </a:xfrm>
          <a:ln>
            <a:noFill/>
          </a:ln>
        </p:spPr>
        <p:txBody>
          <a:bodyPr/>
          <a:lstStyle>
            <a:lvl1pPr>
              <a:defRPr sz="4800" b="1" i="0" baseline="0">
                <a:solidFill>
                  <a:schemeClr val="bg1"/>
                </a:solidFill>
                <a:latin typeface="Geometria" charset="0"/>
                <a:ea typeface="Geometria" charset="0"/>
                <a:cs typeface="Geometria" charset="0"/>
              </a:defRPr>
            </a:lvl1pPr>
          </a:lstStyle>
          <a:p>
            <a:r>
              <a:rPr lang="ru-RU"/>
              <a:t>Разделитель</a:t>
            </a:r>
            <a:br>
              <a:rPr lang="en-US"/>
            </a:br>
            <a:r>
              <a:rPr lang="ru-RU"/>
              <a:t>в две строки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08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710267"/>
            <a:ext cx="11315700" cy="42883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1" y="6356351"/>
            <a:ext cx="1739900" cy="366183"/>
          </a:xfrm>
          <a:prstGeom prst="rect">
            <a:avLst/>
          </a:prstGeom>
        </p:spPr>
        <p:txBody>
          <a:bodyPr lIns="0" tIns="0" rIns="0" bIns="0"/>
          <a:lstStyle>
            <a:lvl1pPr>
              <a:defRPr sz="1333" baseline="0"/>
            </a:lvl1pPr>
          </a:lstStyle>
          <a:p>
            <a:fld id="{CBA6FB74-889B-47F3-B56C-41F9929DE660}" type="datetime1">
              <a:rPr lang="ru-RU" smtClean="0"/>
              <a:t>18.09.2023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1967" y="6356351"/>
            <a:ext cx="5655732" cy="366183"/>
          </a:xfrm>
          <a:prstGeom prst="rect">
            <a:avLst/>
          </a:prstGeom>
        </p:spPr>
        <p:txBody>
          <a:bodyPr lIns="0" tIns="0" rIns="0" bIns="0"/>
          <a:lstStyle>
            <a:lvl1pPr>
              <a:defRPr sz="1333" baseline="0"/>
            </a:lvl1pPr>
          </a:lstStyle>
          <a:p>
            <a:r>
              <a:rPr lang="ru-RU"/>
              <a:t>Колонтитул презентации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3734" y="6356351"/>
            <a:ext cx="3043765" cy="36618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333" baseline="0">
                <a:solidFill>
                  <a:schemeClr val="bg1"/>
                </a:solidFill>
              </a:defRPr>
            </a:lvl1pPr>
          </a:lstStyle>
          <a:p>
            <a:fld id="{3CDCA105-5CB1-3540-BB0D-4E69E2E2E5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E51F7B-25CA-86F9-F6E5-923FAE3EE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5" name="Прямоугольник 11">
            <a:extLst>
              <a:ext uri="{FF2B5EF4-FFF2-40B4-BE49-F238E27FC236}">
                <a16:creationId xmlns:a16="http://schemas.microsoft.com/office/drawing/2014/main" id="{EDB88903-BF1A-8609-BA0C-2D9D940E99CC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75E1C393-698D-6342-8D13-316EB1AFE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607" y="2891536"/>
            <a:ext cx="3457179" cy="816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ru-RU">
                <a:latin typeface="GEOMETRIA-MEDIUM" panose="020B0603020204020204" pitchFamily="34" charset="0"/>
              </a:rPr>
              <a:t>Спасибо!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B2461323-9928-CAD8-A497-0036F3335B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96A9F128-11D7-AACE-8A5C-8C949250E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183" y="2455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74162275-CDC3-5FDE-E365-B852E74151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3E2B55C-CCCA-73F8-456D-194CB7AABE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92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2DE08D-ADB9-2452-7168-CCE39541B4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131" y="6130616"/>
            <a:ext cx="466427" cy="4664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1BC0CC4-5036-00C4-519B-8223859954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62" y="6130616"/>
            <a:ext cx="466427" cy="4664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2FD8DA-CE93-077F-6633-022BBA7E71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92" y="6130616"/>
            <a:ext cx="466427" cy="4664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F28078-CCBA-F29C-DDE3-407F3D5153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23" y="6130616"/>
            <a:ext cx="466427" cy="4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3C714-5A60-64D5-3420-9CE1C6952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E24C62-DD93-4387-96FF-72D3A3F47EF8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85A528-C451-F646-A4E2-D7988FB49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7" y="1709531"/>
            <a:ext cx="3724973" cy="1531027"/>
          </a:xfrm>
          <a:prstGeom prst="rect">
            <a:avLst/>
          </a:prstGeom>
        </p:spPr>
      </p:pic>
      <p:sp>
        <p:nvSpPr>
          <p:cNvPr id="5" name="Текст 1">
            <a:extLst>
              <a:ext uri="{FF2B5EF4-FFF2-40B4-BE49-F238E27FC236}">
                <a16:creationId xmlns:a16="http://schemas.microsoft.com/office/drawing/2014/main" id="{002805D1-4CA9-0F63-71DD-B45ACE5F3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243" y="3067544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en-US"/>
              <a:t>Presentation name </a:t>
            </a: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353FCB-01E3-FD83-D632-616666CA6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57" y="1263795"/>
            <a:ext cx="7281055" cy="42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2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CE4BC6-040A-1A93-F247-746DEBFBB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5" name="Прямоугольник 11">
            <a:extLst>
              <a:ext uri="{FF2B5EF4-FFF2-40B4-BE49-F238E27FC236}">
                <a16:creationId xmlns:a16="http://schemas.microsoft.com/office/drawing/2014/main" id="{ACEEE460-523A-28C9-6669-CE9BC54026F5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85A528-C451-F646-A4E2-D7988FB49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7" y="1709531"/>
            <a:ext cx="3724973" cy="1531027"/>
          </a:xfrm>
          <a:prstGeom prst="rect">
            <a:avLst/>
          </a:prstGeom>
        </p:spPr>
      </p:pic>
      <p:sp>
        <p:nvSpPr>
          <p:cNvPr id="5" name="Текст 1">
            <a:extLst>
              <a:ext uri="{FF2B5EF4-FFF2-40B4-BE49-F238E27FC236}">
                <a16:creationId xmlns:a16="http://schemas.microsoft.com/office/drawing/2014/main" id="{002805D1-4CA9-0F63-71DD-B45ACE5F3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211" y="2998695"/>
            <a:ext cx="5445741" cy="1237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en-US"/>
              <a:t>Presentation name </a:t>
            </a:r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FF2617FB-687E-9DCA-E0F1-01B86AE990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0041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0EAFB9E0-6061-E4CA-728D-83B0993A42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4290" y="1370984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29F325D-6A52-13BE-606F-B594A4A699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958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1C2F9C5F-6F49-E275-FAF8-61CD9D626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8202" y="3548496"/>
            <a:ext cx="3662280" cy="211765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27749"/>
              <a:gd name="connsiteY0" fmla="*/ 0 h 967795"/>
              <a:gd name="connsiteX1" fmla="*/ 927749 w 927749"/>
              <a:gd name="connsiteY1" fmla="*/ 53395 h 967795"/>
              <a:gd name="connsiteX2" fmla="*/ 927749 w 927749"/>
              <a:gd name="connsiteY2" fmla="*/ 967795 h 967795"/>
              <a:gd name="connsiteX3" fmla="*/ 13349 w 927749"/>
              <a:gd name="connsiteY3" fmla="*/ 967795 h 967795"/>
              <a:gd name="connsiteX4" fmla="*/ 0 w 927749"/>
              <a:gd name="connsiteY4" fmla="*/ 0 h 967795"/>
              <a:gd name="connsiteX0" fmla="*/ 0 w 2149174"/>
              <a:gd name="connsiteY0" fmla="*/ 0 h 967795"/>
              <a:gd name="connsiteX1" fmla="*/ 2149174 w 2149174"/>
              <a:gd name="connsiteY1" fmla="*/ 0 h 967795"/>
              <a:gd name="connsiteX2" fmla="*/ 927749 w 2149174"/>
              <a:gd name="connsiteY2" fmla="*/ 967795 h 967795"/>
              <a:gd name="connsiteX3" fmla="*/ 13349 w 2149174"/>
              <a:gd name="connsiteY3" fmla="*/ 967795 h 967795"/>
              <a:gd name="connsiteX4" fmla="*/ 0 w 2149174"/>
              <a:gd name="connsiteY4" fmla="*/ 0 h 967795"/>
              <a:gd name="connsiteX0" fmla="*/ 0 w 2149174"/>
              <a:gd name="connsiteY0" fmla="*/ 0 h 2142499"/>
              <a:gd name="connsiteX1" fmla="*/ 2149174 w 2149174"/>
              <a:gd name="connsiteY1" fmla="*/ 0 h 2142499"/>
              <a:gd name="connsiteX2" fmla="*/ 620724 w 2149174"/>
              <a:gd name="connsiteY2" fmla="*/ 2142499 h 2142499"/>
              <a:gd name="connsiteX3" fmla="*/ 13349 w 2149174"/>
              <a:gd name="connsiteY3" fmla="*/ 967795 h 2142499"/>
              <a:gd name="connsiteX4" fmla="*/ 0 w 2149174"/>
              <a:gd name="connsiteY4" fmla="*/ 0 h 2142499"/>
              <a:gd name="connsiteX0" fmla="*/ 1468380 w 3617554"/>
              <a:gd name="connsiteY0" fmla="*/ 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68380 w 3617554"/>
              <a:gd name="connsiteY4" fmla="*/ 0 h 2142499"/>
              <a:gd name="connsiteX0" fmla="*/ 1443532 w 3617554"/>
              <a:gd name="connsiteY0" fmla="*/ 4970 h 2142499"/>
              <a:gd name="connsiteX1" fmla="*/ 3617554 w 3617554"/>
              <a:gd name="connsiteY1" fmla="*/ 0 h 2142499"/>
              <a:gd name="connsiteX2" fmla="*/ 2089104 w 3617554"/>
              <a:gd name="connsiteY2" fmla="*/ 2142499 h 2142499"/>
              <a:gd name="connsiteX3" fmla="*/ 0 w 3617554"/>
              <a:gd name="connsiteY3" fmla="*/ 2109127 h 2142499"/>
              <a:gd name="connsiteX4" fmla="*/ 1443532 w 3617554"/>
              <a:gd name="connsiteY4" fmla="*/ 4970 h 2142499"/>
              <a:gd name="connsiteX0" fmla="*/ 1488258 w 3662280"/>
              <a:gd name="connsiteY0" fmla="*/ 4970 h 2142499"/>
              <a:gd name="connsiteX1" fmla="*/ 3662280 w 3662280"/>
              <a:gd name="connsiteY1" fmla="*/ 0 h 2142499"/>
              <a:gd name="connsiteX2" fmla="*/ 2133830 w 3662280"/>
              <a:gd name="connsiteY2" fmla="*/ 2142499 h 2142499"/>
              <a:gd name="connsiteX3" fmla="*/ 0 w 3662280"/>
              <a:gd name="connsiteY3" fmla="*/ 2114097 h 2142499"/>
              <a:gd name="connsiteX4" fmla="*/ 1488258 w 3662280"/>
              <a:gd name="connsiteY4" fmla="*/ 4970 h 2142499"/>
              <a:gd name="connsiteX0" fmla="*/ 1488258 w 3662280"/>
              <a:gd name="connsiteY0" fmla="*/ 4970 h 2117651"/>
              <a:gd name="connsiteX1" fmla="*/ 3662280 w 3662280"/>
              <a:gd name="connsiteY1" fmla="*/ 0 h 2117651"/>
              <a:gd name="connsiteX2" fmla="*/ 2148739 w 3662280"/>
              <a:gd name="connsiteY2" fmla="*/ 2117651 h 2117651"/>
              <a:gd name="connsiteX3" fmla="*/ 0 w 3662280"/>
              <a:gd name="connsiteY3" fmla="*/ 2114097 h 2117651"/>
              <a:gd name="connsiteX4" fmla="*/ 1488258 w 3662280"/>
              <a:gd name="connsiteY4" fmla="*/ 4970 h 211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2280" h="2117651">
                <a:moveTo>
                  <a:pt x="1488258" y="4970"/>
                </a:moveTo>
                <a:lnTo>
                  <a:pt x="3662280" y="0"/>
                </a:lnTo>
                <a:lnTo>
                  <a:pt x="2148739" y="2117651"/>
                </a:lnTo>
                <a:lnTo>
                  <a:pt x="0" y="2114097"/>
                </a:lnTo>
                <a:lnTo>
                  <a:pt x="1488258" y="497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45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D8B72B-55E0-323D-E429-17B711AD07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id="{5BDEA9ED-DF63-B362-F4FD-2532D6052EEB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75E1C393-698D-6342-8D13-316EB1AFE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607" y="3020786"/>
            <a:ext cx="3457179" cy="816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>
                <a:latin typeface="GEOMETRIA-MEDIUM" panose="020B0603020204020204" pitchFamily="34" charset="0"/>
              </a:rPr>
              <a:t>Спасибо!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B0C3DB-50A3-174F-A18F-815BE5EC7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917887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E54B34A-F93F-413D-ABBF-0E18CCDF73BB}"/>
              </a:ext>
            </a:extLst>
          </p:cNvPr>
          <p:cNvGrpSpPr/>
          <p:nvPr userDrawn="1"/>
        </p:nvGrpSpPr>
        <p:grpSpPr>
          <a:xfrm>
            <a:off x="8737580" y="6161320"/>
            <a:ext cx="3154268" cy="471994"/>
            <a:chOff x="14409043" y="10160473"/>
            <a:chExt cx="5201668" cy="778353"/>
          </a:xfrm>
        </p:grpSpPr>
        <p:pic>
          <p:nvPicPr>
            <p:cNvPr id="2" name="Рисунок 1">
              <a:hlinkClick r:id="rId4"/>
              <a:extLst>
                <a:ext uri="{FF2B5EF4-FFF2-40B4-BE49-F238E27FC236}">
                  <a16:creationId xmlns:a16="http://schemas.microsoft.com/office/drawing/2014/main" id="{9C57B838-59C6-88F4-0092-41829BE01B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9043" y="10160473"/>
              <a:ext cx="769179" cy="769179"/>
            </a:xfrm>
            <a:prstGeom prst="rect">
              <a:avLst/>
            </a:prstGeom>
          </p:spPr>
        </p:pic>
        <p:pic>
          <p:nvPicPr>
            <p:cNvPr id="5" name="Рисунок 4">
              <a:hlinkClick r:id="rId6"/>
              <a:extLst>
                <a:ext uri="{FF2B5EF4-FFF2-40B4-BE49-F238E27FC236}">
                  <a16:creationId xmlns:a16="http://schemas.microsoft.com/office/drawing/2014/main" id="{DC4CFC43-9C54-BCB1-33F3-205D99F56B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7062" y="10160474"/>
              <a:ext cx="769179" cy="769179"/>
            </a:xfrm>
            <a:prstGeom prst="rect">
              <a:avLst/>
            </a:prstGeom>
          </p:spPr>
        </p:pic>
        <p:pic>
          <p:nvPicPr>
            <p:cNvPr id="6" name="Рисунок 5">
              <a:hlinkClick r:id="rId8"/>
              <a:extLst>
                <a:ext uri="{FF2B5EF4-FFF2-40B4-BE49-F238E27FC236}">
                  <a16:creationId xmlns:a16="http://schemas.microsoft.com/office/drawing/2014/main" id="{3111AF01-24C3-DE89-E0C4-C2CCA74AA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3813" y="10160474"/>
              <a:ext cx="769179" cy="769179"/>
            </a:xfrm>
            <a:prstGeom prst="rect">
              <a:avLst/>
            </a:prstGeom>
          </p:spPr>
        </p:pic>
        <p:pic>
          <p:nvPicPr>
            <p:cNvPr id="17" name="Рисунок 16">
              <a:hlinkClick r:id="rId10"/>
              <a:extLst>
                <a:ext uri="{FF2B5EF4-FFF2-40B4-BE49-F238E27FC236}">
                  <a16:creationId xmlns:a16="http://schemas.microsoft.com/office/drawing/2014/main" id="{058AB2A2-C82D-1C45-C033-DE3FBC03BB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0564" y="10160474"/>
              <a:ext cx="769179" cy="769179"/>
            </a:xfrm>
            <a:prstGeom prst="rect">
              <a:avLst/>
            </a:prstGeom>
          </p:spPr>
        </p:pic>
        <p:pic>
          <p:nvPicPr>
            <p:cNvPr id="8" name="Рисунок 7">
              <a:hlinkClick r:id="rId12"/>
              <a:extLst>
                <a:ext uri="{FF2B5EF4-FFF2-40B4-BE49-F238E27FC236}">
                  <a16:creationId xmlns:a16="http://schemas.microsoft.com/office/drawing/2014/main" id="{1634D72F-BCF5-4BDF-BB48-125064E7CB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0311" y="10168426"/>
              <a:ext cx="770400" cy="77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30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E51F7B-25CA-86F9-F6E5-923FAE3EE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0"/>
            <a:ext cx="12172374" cy="6858000"/>
          </a:xfrm>
          <a:prstGeom prst="rect">
            <a:avLst/>
          </a:prstGeom>
        </p:spPr>
      </p:pic>
      <p:sp>
        <p:nvSpPr>
          <p:cNvPr id="15" name="Прямоугольник 11">
            <a:extLst>
              <a:ext uri="{FF2B5EF4-FFF2-40B4-BE49-F238E27FC236}">
                <a16:creationId xmlns:a16="http://schemas.microsoft.com/office/drawing/2014/main" id="{EDB88903-BF1A-8609-BA0C-2D9D940E99CC}"/>
              </a:ext>
            </a:extLst>
          </p:cNvPr>
          <p:cNvSpPr/>
          <p:nvPr userDrawn="1"/>
        </p:nvSpPr>
        <p:spPr>
          <a:xfrm>
            <a:off x="3557639" y="-3998"/>
            <a:ext cx="8634362" cy="68679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2136582"/>
              <a:gd name="connsiteY0" fmla="*/ 9919854 h 10834254"/>
              <a:gd name="connsiteX1" fmla="*/ 12136582 w 12136582"/>
              <a:gd name="connsiteY1" fmla="*/ 0 h 10834254"/>
              <a:gd name="connsiteX2" fmla="*/ 914400 w 12136582"/>
              <a:gd name="connsiteY2" fmla="*/ 10834254 h 10834254"/>
              <a:gd name="connsiteX3" fmla="*/ 0 w 12136582"/>
              <a:gd name="connsiteY3" fmla="*/ 10834254 h 10834254"/>
              <a:gd name="connsiteX4" fmla="*/ 0 w 12136582"/>
              <a:gd name="connsiteY4" fmla="*/ 9919854 h 10834254"/>
              <a:gd name="connsiteX0" fmla="*/ 0 w 12136582"/>
              <a:gd name="connsiteY0" fmla="*/ 9919854 h 11360727"/>
              <a:gd name="connsiteX1" fmla="*/ 12136582 w 12136582"/>
              <a:gd name="connsiteY1" fmla="*/ 0 h 11360727"/>
              <a:gd name="connsiteX2" fmla="*/ 12108873 w 12136582"/>
              <a:gd name="connsiteY2" fmla="*/ 11360727 h 11360727"/>
              <a:gd name="connsiteX3" fmla="*/ 0 w 12136582"/>
              <a:gd name="connsiteY3" fmla="*/ 10834254 h 11360727"/>
              <a:gd name="connsiteX4" fmla="*/ 0 w 12136582"/>
              <a:gd name="connsiteY4" fmla="*/ 9919854 h 11360727"/>
              <a:gd name="connsiteX0" fmla="*/ 2078182 w 14214764"/>
              <a:gd name="connsiteY0" fmla="*/ 9919854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2078182 w 14214764"/>
              <a:gd name="connsiteY4" fmla="*/ 9919854 h 11360727"/>
              <a:gd name="connsiteX0" fmla="*/ 7841673 w 14214764"/>
              <a:gd name="connsiteY0" fmla="*/ 83126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841673 w 14214764"/>
              <a:gd name="connsiteY4" fmla="*/ 83126 h 11360727"/>
              <a:gd name="connsiteX0" fmla="*/ 7793547 w 14214764"/>
              <a:gd name="connsiteY0" fmla="*/ 10937 h 11360727"/>
              <a:gd name="connsiteX1" fmla="*/ 14214764 w 14214764"/>
              <a:gd name="connsiteY1" fmla="*/ 0 h 11360727"/>
              <a:gd name="connsiteX2" fmla="*/ 14187055 w 14214764"/>
              <a:gd name="connsiteY2" fmla="*/ 11360727 h 11360727"/>
              <a:gd name="connsiteX3" fmla="*/ 0 w 14214764"/>
              <a:gd name="connsiteY3" fmla="*/ 11333018 h 11360727"/>
              <a:gd name="connsiteX4" fmla="*/ 7793547 w 14214764"/>
              <a:gd name="connsiteY4" fmla="*/ 10937 h 11360727"/>
              <a:gd name="connsiteX0" fmla="*/ 7817610 w 14238827"/>
              <a:gd name="connsiteY0" fmla="*/ 10937 h 11360727"/>
              <a:gd name="connsiteX1" fmla="*/ 14238827 w 14238827"/>
              <a:gd name="connsiteY1" fmla="*/ 0 h 11360727"/>
              <a:gd name="connsiteX2" fmla="*/ 14211118 w 14238827"/>
              <a:gd name="connsiteY2" fmla="*/ 11360727 h 11360727"/>
              <a:gd name="connsiteX3" fmla="*/ 0 w 14238827"/>
              <a:gd name="connsiteY3" fmla="*/ 11308955 h 11360727"/>
              <a:gd name="connsiteX4" fmla="*/ 7817610 w 14238827"/>
              <a:gd name="connsiteY4" fmla="*/ 10937 h 11360727"/>
              <a:gd name="connsiteX0" fmla="*/ 7817610 w 14238827"/>
              <a:gd name="connsiteY0" fmla="*/ 10937 h 11336664"/>
              <a:gd name="connsiteX1" fmla="*/ 14238827 w 14238827"/>
              <a:gd name="connsiteY1" fmla="*/ 0 h 11336664"/>
              <a:gd name="connsiteX2" fmla="*/ 14211118 w 14238827"/>
              <a:gd name="connsiteY2" fmla="*/ 11336664 h 11336664"/>
              <a:gd name="connsiteX3" fmla="*/ 0 w 14238827"/>
              <a:gd name="connsiteY3" fmla="*/ 11308955 h 11336664"/>
              <a:gd name="connsiteX4" fmla="*/ 7817610 w 14238827"/>
              <a:gd name="connsiteY4" fmla="*/ 10937 h 11336664"/>
              <a:gd name="connsiteX0" fmla="*/ 7817610 w 14211505"/>
              <a:gd name="connsiteY0" fmla="*/ 0 h 11325727"/>
              <a:gd name="connsiteX1" fmla="*/ 14070385 w 14211505"/>
              <a:gd name="connsiteY1" fmla="*/ 205631 h 11325727"/>
              <a:gd name="connsiteX2" fmla="*/ 14211118 w 14211505"/>
              <a:gd name="connsiteY2" fmla="*/ 11325727 h 11325727"/>
              <a:gd name="connsiteX3" fmla="*/ 0 w 14211505"/>
              <a:gd name="connsiteY3" fmla="*/ 11298018 h 11325727"/>
              <a:gd name="connsiteX4" fmla="*/ 7817610 w 14211505"/>
              <a:gd name="connsiteY4" fmla="*/ 0 h 11325727"/>
              <a:gd name="connsiteX0" fmla="*/ 7817610 w 14238827"/>
              <a:gd name="connsiteY0" fmla="*/ 0 h 11325727"/>
              <a:gd name="connsiteX1" fmla="*/ 14238827 w 14238827"/>
              <a:gd name="connsiteY1" fmla="*/ 13126 h 11325727"/>
              <a:gd name="connsiteX2" fmla="*/ 14211118 w 14238827"/>
              <a:gd name="connsiteY2" fmla="*/ 11325727 h 11325727"/>
              <a:gd name="connsiteX3" fmla="*/ 0 w 14238827"/>
              <a:gd name="connsiteY3" fmla="*/ 11298018 h 11325727"/>
              <a:gd name="connsiteX4" fmla="*/ 7817610 w 14238827"/>
              <a:gd name="connsiteY4" fmla="*/ 0 h 1132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8827" h="11325727">
                <a:moveTo>
                  <a:pt x="7817610" y="0"/>
                </a:moveTo>
                <a:lnTo>
                  <a:pt x="14238827" y="13126"/>
                </a:lnTo>
                <a:cubicBezTo>
                  <a:pt x="14229591" y="3800035"/>
                  <a:pt x="14220354" y="7538818"/>
                  <a:pt x="14211118" y="11325727"/>
                </a:cubicBezTo>
                <a:lnTo>
                  <a:pt x="0" y="11298018"/>
                </a:lnTo>
                <a:lnTo>
                  <a:pt x="7817610" y="0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75E1C393-698D-6342-8D13-316EB1AFE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607" y="2891536"/>
            <a:ext cx="3457179" cy="816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ru-RU">
                <a:latin typeface="GEOMETRIA-MEDIUM" panose="020B0603020204020204" pitchFamily="34" charset="0"/>
              </a:rPr>
              <a:t>Спасибо!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B2461323-9928-CAD8-A497-0036F3335B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93" y="3513647"/>
            <a:ext cx="4460670" cy="3349897"/>
          </a:xfrm>
          <a:custGeom>
            <a:avLst/>
            <a:gdLst>
              <a:gd name="connsiteX0" fmla="*/ 1 w 914400"/>
              <a:gd name="connsiteY0" fmla="*/ 349269 h 914400"/>
              <a:gd name="connsiteX1" fmla="*/ 457200 w 914400"/>
              <a:gd name="connsiteY1" fmla="*/ 0 h 914400"/>
              <a:gd name="connsiteX2" fmla="*/ 914399 w 914400"/>
              <a:gd name="connsiteY2" fmla="*/ 349269 h 914400"/>
              <a:gd name="connsiteX3" fmla="*/ 739765 w 914400"/>
              <a:gd name="connsiteY3" fmla="*/ 914398 h 914400"/>
              <a:gd name="connsiteX4" fmla="*/ 174635 w 914400"/>
              <a:gd name="connsiteY4" fmla="*/ 914398 h 914400"/>
              <a:gd name="connsiteX5" fmla="*/ 1 w 914400"/>
              <a:gd name="connsiteY5" fmla="*/ 349269 h 914400"/>
              <a:gd name="connsiteX0" fmla="*/ 282272 w 1196670"/>
              <a:gd name="connsiteY0" fmla="*/ 1104643 h 1669772"/>
              <a:gd name="connsiteX1" fmla="*/ 0 w 1196670"/>
              <a:gd name="connsiteY1" fmla="*/ 0 h 1669772"/>
              <a:gd name="connsiteX2" fmla="*/ 1196670 w 1196670"/>
              <a:gd name="connsiteY2" fmla="*/ 1104643 h 1669772"/>
              <a:gd name="connsiteX3" fmla="*/ 1022036 w 1196670"/>
              <a:gd name="connsiteY3" fmla="*/ 1669772 h 1669772"/>
              <a:gd name="connsiteX4" fmla="*/ 456906 w 1196670"/>
              <a:gd name="connsiteY4" fmla="*/ 1669772 h 1669772"/>
              <a:gd name="connsiteX5" fmla="*/ 282272 w 1196670"/>
              <a:gd name="connsiteY5" fmla="*/ 1104643 h 1669772"/>
              <a:gd name="connsiteX0" fmla="*/ 282272 w 3421025"/>
              <a:gd name="connsiteY0" fmla="*/ 1104643 h 1669772"/>
              <a:gd name="connsiteX1" fmla="*/ 0 w 3421025"/>
              <a:gd name="connsiteY1" fmla="*/ 0 h 1669772"/>
              <a:gd name="connsiteX2" fmla="*/ 3421025 w 3421025"/>
              <a:gd name="connsiteY2" fmla="*/ 15583 h 1669772"/>
              <a:gd name="connsiteX3" fmla="*/ 1022036 w 3421025"/>
              <a:gd name="connsiteY3" fmla="*/ 1669772 h 1669772"/>
              <a:gd name="connsiteX4" fmla="*/ 456906 w 3421025"/>
              <a:gd name="connsiteY4" fmla="*/ 1669772 h 1669772"/>
              <a:gd name="connsiteX5" fmla="*/ 282272 w 3421025"/>
              <a:gd name="connsiteY5" fmla="*/ 1104643 h 1669772"/>
              <a:gd name="connsiteX0" fmla="*/ 282272 w 3421025"/>
              <a:gd name="connsiteY0" fmla="*/ 1089060 h 1654189"/>
              <a:gd name="connsiteX1" fmla="*/ 0 w 3421025"/>
              <a:gd name="connsiteY1" fmla="*/ 4965 h 1654189"/>
              <a:gd name="connsiteX2" fmla="*/ 3421025 w 3421025"/>
              <a:gd name="connsiteY2" fmla="*/ 0 h 1654189"/>
              <a:gd name="connsiteX3" fmla="*/ 1022036 w 3421025"/>
              <a:gd name="connsiteY3" fmla="*/ 1654189 h 1654189"/>
              <a:gd name="connsiteX4" fmla="*/ 456906 w 3421025"/>
              <a:gd name="connsiteY4" fmla="*/ 1654189 h 1654189"/>
              <a:gd name="connsiteX5" fmla="*/ 282272 w 3421025"/>
              <a:gd name="connsiteY5" fmla="*/ 1089060 h 1654189"/>
              <a:gd name="connsiteX0" fmla="*/ 282272 w 3421025"/>
              <a:gd name="connsiteY0" fmla="*/ 1089060 h 3359699"/>
              <a:gd name="connsiteX1" fmla="*/ 0 w 3421025"/>
              <a:gd name="connsiteY1" fmla="*/ 4965 h 3359699"/>
              <a:gd name="connsiteX2" fmla="*/ 3421025 w 3421025"/>
              <a:gd name="connsiteY2" fmla="*/ 0 h 3359699"/>
              <a:gd name="connsiteX3" fmla="*/ 1027173 w 3421025"/>
              <a:gd name="connsiteY3" fmla="*/ 3359699 h 3359699"/>
              <a:gd name="connsiteX4" fmla="*/ 456906 w 3421025"/>
              <a:gd name="connsiteY4" fmla="*/ 1654189 h 3359699"/>
              <a:gd name="connsiteX5" fmla="*/ 282272 w 3421025"/>
              <a:gd name="connsiteY5" fmla="*/ 1089060 h 3359699"/>
              <a:gd name="connsiteX0" fmla="*/ 1351078 w 4489831"/>
              <a:gd name="connsiteY0" fmla="*/ 1089060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351078 w 4489831"/>
              <a:gd name="connsiteY5" fmla="*/ 1089060 h 3359699"/>
              <a:gd name="connsiteX0" fmla="*/ 20574 w 4489831"/>
              <a:gd name="connsiteY0" fmla="*/ 1515438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15438 h 3359699"/>
              <a:gd name="connsiteX0" fmla="*/ 20574 w 4489831"/>
              <a:gd name="connsiteY0" fmla="*/ 1500027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20574 w 4489831"/>
              <a:gd name="connsiteY5" fmla="*/ 1500027 h 3359699"/>
              <a:gd name="connsiteX0" fmla="*/ 14157 w 4489831"/>
              <a:gd name="connsiteY0" fmla="*/ 1506444 h 3359699"/>
              <a:gd name="connsiteX1" fmla="*/ 1068806 w 4489831"/>
              <a:gd name="connsiteY1" fmla="*/ 4965 h 3359699"/>
              <a:gd name="connsiteX2" fmla="*/ 4489831 w 4489831"/>
              <a:gd name="connsiteY2" fmla="*/ 0 h 3359699"/>
              <a:gd name="connsiteX3" fmla="*/ 2095979 w 4489831"/>
              <a:gd name="connsiteY3" fmla="*/ 3359699 h 3359699"/>
              <a:gd name="connsiteX4" fmla="*/ 0 w 4489831"/>
              <a:gd name="connsiteY4" fmla="*/ 3354562 h 3359699"/>
              <a:gd name="connsiteX5" fmla="*/ 14157 w 4489831"/>
              <a:gd name="connsiteY5" fmla="*/ 1506444 h 3359699"/>
              <a:gd name="connsiteX0" fmla="*/ 0 w 4475674"/>
              <a:gd name="connsiteY0" fmla="*/ 1506444 h 3359699"/>
              <a:gd name="connsiteX1" fmla="*/ 1054649 w 4475674"/>
              <a:gd name="connsiteY1" fmla="*/ 4965 h 3359699"/>
              <a:gd name="connsiteX2" fmla="*/ 4475674 w 4475674"/>
              <a:gd name="connsiteY2" fmla="*/ 0 h 3359699"/>
              <a:gd name="connsiteX3" fmla="*/ 2081822 w 4475674"/>
              <a:gd name="connsiteY3" fmla="*/ 3359699 h 3359699"/>
              <a:gd name="connsiteX4" fmla="*/ 3891 w 4475674"/>
              <a:gd name="connsiteY4" fmla="*/ 3354562 h 3359699"/>
              <a:gd name="connsiteX5" fmla="*/ 0 w 4475674"/>
              <a:gd name="connsiteY5" fmla="*/ 1506444 h 3359699"/>
              <a:gd name="connsiteX0" fmla="*/ 0 w 4475674"/>
              <a:gd name="connsiteY0" fmla="*/ 1506444 h 3354562"/>
              <a:gd name="connsiteX1" fmla="*/ 1054649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5674"/>
              <a:gd name="connsiteY0" fmla="*/ 1506444 h 3354562"/>
              <a:gd name="connsiteX1" fmla="*/ 1021730 w 4475674"/>
              <a:gd name="connsiteY1" fmla="*/ 4965 h 3354562"/>
              <a:gd name="connsiteX2" fmla="*/ 4475674 w 4475674"/>
              <a:gd name="connsiteY2" fmla="*/ 0 h 3354562"/>
              <a:gd name="connsiteX3" fmla="*/ 2087838 w 4475674"/>
              <a:gd name="connsiteY3" fmla="*/ 3353683 h 3354562"/>
              <a:gd name="connsiteX4" fmla="*/ 3891 w 4475674"/>
              <a:gd name="connsiteY4" fmla="*/ 3354562 h 3354562"/>
              <a:gd name="connsiteX5" fmla="*/ 0 w 4475674"/>
              <a:gd name="connsiteY5" fmla="*/ 1506444 h 3354562"/>
              <a:gd name="connsiteX0" fmla="*/ 0 w 4479331"/>
              <a:gd name="connsiteY0" fmla="*/ 1455238 h 3354562"/>
              <a:gd name="connsiteX1" fmla="*/ 1025387 w 4479331"/>
              <a:gd name="connsiteY1" fmla="*/ 4965 h 3354562"/>
              <a:gd name="connsiteX2" fmla="*/ 4479331 w 4479331"/>
              <a:gd name="connsiteY2" fmla="*/ 0 h 3354562"/>
              <a:gd name="connsiteX3" fmla="*/ 2091495 w 4479331"/>
              <a:gd name="connsiteY3" fmla="*/ 3353683 h 3354562"/>
              <a:gd name="connsiteX4" fmla="*/ 7548 w 4479331"/>
              <a:gd name="connsiteY4" fmla="*/ 3354562 h 3354562"/>
              <a:gd name="connsiteX5" fmla="*/ 0 w 4479331"/>
              <a:gd name="connsiteY5" fmla="*/ 1455238 h 3354562"/>
              <a:gd name="connsiteX0" fmla="*/ 0 w 4460670"/>
              <a:gd name="connsiteY0" fmla="*/ 1450573 h 3349897"/>
              <a:gd name="connsiteX1" fmla="*/ 1025387 w 4460670"/>
              <a:gd name="connsiteY1" fmla="*/ 300 h 3349897"/>
              <a:gd name="connsiteX2" fmla="*/ 4460670 w 4460670"/>
              <a:gd name="connsiteY2" fmla="*/ 0 h 3349897"/>
              <a:gd name="connsiteX3" fmla="*/ 2091495 w 4460670"/>
              <a:gd name="connsiteY3" fmla="*/ 3349018 h 3349897"/>
              <a:gd name="connsiteX4" fmla="*/ 7548 w 4460670"/>
              <a:gd name="connsiteY4" fmla="*/ 3349897 h 3349897"/>
              <a:gd name="connsiteX5" fmla="*/ 0 w 4460670"/>
              <a:gd name="connsiteY5" fmla="*/ 1450573 h 334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670" h="3349897">
                <a:moveTo>
                  <a:pt x="0" y="1450573"/>
                </a:moveTo>
                <a:lnTo>
                  <a:pt x="1025387" y="300"/>
                </a:lnTo>
                <a:lnTo>
                  <a:pt x="4460670" y="0"/>
                </a:lnTo>
                <a:lnTo>
                  <a:pt x="2091495" y="3349018"/>
                </a:lnTo>
                <a:lnTo>
                  <a:pt x="7548" y="3349897"/>
                </a:lnTo>
                <a:lnTo>
                  <a:pt x="0" y="1450573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96A9F128-11D7-AACE-8A5C-8C949250E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183" y="2455"/>
            <a:ext cx="5858544" cy="339950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057702"/>
              <a:gd name="connsiteY0" fmla="*/ 0 h 2674962"/>
              <a:gd name="connsiteX1" fmla="*/ 1057702 w 1057702"/>
              <a:gd name="connsiteY1" fmla="*/ 1760562 h 2674962"/>
              <a:gd name="connsiteX2" fmla="*/ 1057702 w 1057702"/>
              <a:gd name="connsiteY2" fmla="*/ 2674962 h 2674962"/>
              <a:gd name="connsiteX3" fmla="*/ 143302 w 1057702"/>
              <a:gd name="connsiteY3" fmla="*/ 2674962 h 2674962"/>
              <a:gd name="connsiteX4" fmla="*/ 0 w 1057702"/>
              <a:gd name="connsiteY4" fmla="*/ 0 h 2674962"/>
              <a:gd name="connsiteX0" fmla="*/ 0 w 3452884"/>
              <a:gd name="connsiteY0" fmla="*/ 0 h 2674962"/>
              <a:gd name="connsiteX1" fmla="*/ 3452884 w 3452884"/>
              <a:gd name="connsiteY1" fmla="*/ 27296 h 2674962"/>
              <a:gd name="connsiteX2" fmla="*/ 1057702 w 3452884"/>
              <a:gd name="connsiteY2" fmla="*/ 2674962 h 2674962"/>
              <a:gd name="connsiteX3" fmla="*/ 143302 w 3452884"/>
              <a:gd name="connsiteY3" fmla="*/ 2674962 h 2674962"/>
              <a:gd name="connsiteX4" fmla="*/ 0 w 3452884"/>
              <a:gd name="connsiteY4" fmla="*/ 0 h 2674962"/>
              <a:gd name="connsiteX0" fmla="*/ 0 w 3459708"/>
              <a:gd name="connsiteY0" fmla="*/ 0 h 2647667"/>
              <a:gd name="connsiteX1" fmla="*/ 3459708 w 3459708"/>
              <a:gd name="connsiteY1" fmla="*/ 1 h 2647667"/>
              <a:gd name="connsiteX2" fmla="*/ 1064526 w 3459708"/>
              <a:gd name="connsiteY2" fmla="*/ 2647667 h 2647667"/>
              <a:gd name="connsiteX3" fmla="*/ 150126 w 3459708"/>
              <a:gd name="connsiteY3" fmla="*/ 2647667 h 2647667"/>
              <a:gd name="connsiteX4" fmla="*/ 0 w 3459708"/>
              <a:gd name="connsiteY4" fmla="*/ 0 h 2647667"/>
              <a:gd name="connsiteX0" fmla="*/ 0 w 3459708"/>
              <a:gd name="connsiteY0" fmla="*/ 0 h 3405118"/>
              <a:gd name="connsiteX1" fmla="*/ 3459708 w 3459708"/>
              <a:gd name="connsiteY1" fmla="*/ 1 h 3405118"/>
              <a:gd name="connsiteX2" fmla="*/ 1044054 w 3459708"/>
              <a:gd name="connsiteY2" fmla="*/ 3405118 h 3405118"/>
              <a:gd name="connsiteX3" fmla="*/ 150126 w 3459708"/>
              <a:gd name="connsiteY3" fmla="*/ 2647667 h 3405118"/>
              <a:gd name="connsiteX4" fmla="*/ 0 w 3459708"/>
              <a:gd name="connsiteY4" fmla="*/ 0 h 3405118"/>
              <a:gd name="connsiteX0" fmla="*/ 2408830 w 5868538"/>
              <a:gd name="connsiteY0" fmla="*/ 0 h 3405118"/>
              <a:gd name="connsiteX1" fmla="*/ 5868538 w 5868538"/>
              <a:gd name="connsiteY1" fmla="*/ 1 h 3405118"/>
              <a:gd name="connsiteX2" fmla="*/ 3452884 w 5868538"/>
              <a:gd name="connsiteY2" fmla="*/ 3405118 h 3405118"/>
              <a:gd name="connsiteX3" fmla="*/ 0 w 5868538"/>
              <a:gd name="connsiteY3" fmla="*/ 3398294 h 3405118"/>
              <a:gd name="connsiteX4" fmla="*/ 2408830 w 5868538"/>
              <a:gd name="connsiteY4" fmla="*/ 0 h 3405118"/>
              <a:gd name="connsiteX0" fmla="*/ 2398836 w 5858544"/>
              <a:gd name="connsiteY0" fmla="*/ 0 h 3405118"/>
              <a:gd name="connsiteX1" fmla="*/ 5858544 w 5858544"/>
              <a:gd name="connsiteY1" fmla="*/ 1 h 3405118"/>
              <a:gd name="connsiteX2" fmla="*/ 3442890 w 5858544"/>
              <a:gd name="connsiteY2" fmla="*/ 3405118 h 3405118"/>
              <a:gd name="connsiteX3" fmla="*/ 0 w 5858544"/>
              <a:gd name="connsiteY3" fmla="*/ 3398294 h 3405118"/>
              <a:gd name="connsiteX4" fmla="*/ 2398836 w 5858544"/>
              <a:gd name="connsiteY4" fmla="*/ 0 h 3405118"/>
              <a:gd name="connsiteX0" fmla="*/ 2404446 w 5858544"/>
              <a:gd name="connsiteY0" fmla="*/ 5609 h 3405117"/>
              <a:gd name="connsiteX1" fmla="*/ 5858544 w 5858544"/>
              <a:gd name="connsiteY1" fmla="*/ 0 h 3405117"/>
              <a:gd name="connsiteX2" fmla="*/ 3442890 w 5858544"/>
              <a:gd name="connsiteY2" fmla="*/ 3405117 h 3405117"/>
              <a:gd name="connsiteX3" fmla="*/ 0 w 5858544"/>
              <a:gd name="connsiteY3" fmla="*/ 3398293 h 3405117"/>
              <a:gd name="connsiteX4" fmla="*/ 2404446 w 5858544"/>
              <a:gd name="connsiteY4" fmla="*/ 5609 h 3405117"/>
              <a:gd name="connsiteX0" fmla="*/ 2404446 w 5858544"/>
              <a:gd name="connsiteY0" fmla="*/ 5609 h 3399507"/>
              <a:gd name="connsiteX1" fmla="*/ 5858544 w 5858544"/>
              <a:gd name="connsiteY1" fmla="*/ 0 h 3399507"/>
              <a:gd name="connsiteX2" fmla="*/ 3442890 w 5858544"/>
              <a:gd name="connsiteY2" fmla="*/ 3399507 h 3399507"/>
              <a:gd name="connsiteX3" fmla="*/ 0 w 5858544"/>
              <a:gd name="connsiteY3" fmla="*/ 3398293 h 3399507"/>
              <a:gd name="connsiteX4" fmla="*/ 2404446 w 5858544"/>
              <a:gd name="connsiteY4" fmla="*/ 5609 h 339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8544" h="3399507">
                <a:moveTo>
                  <a:pt x="2404446" y="5609"/>
                </a:moveTo>
                <a:lnTo>
                  <a:pt x="5858544" y="0"/>
                </a:lnTo>
                <a:lnTo>
                  <a:pt x="3442890" y="3399507"/>
                </a:lnTo>
                <a:lnTo>
                  <a:pt x="0" y="3398293"/>
                </a:lnTo>
                <a:lnTo>
                  <a:pt x="2404446" y="5609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74162275-CDC3-5FDE-E365-B852E74151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0" y="0"/>
            <a:ext cx="3374078" cy="3415067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664208"/>
              <a:gd name="connsiteY0" fmla="*/ 0 h 2478024"/>
              <a:gd name="connsiteX1" fmla="*/ 1664208 w 1664208"/>
              <a:gd name="connsiteY1" fmla="*/ 1563624 h 2478024"/>
              <a:gd name="connsiteX2" fmla="*/ 1664208 w 1664208"/>
              <a:gd name="connsiteY2" fmla="*/ 2478024 h 2478024"/>
              <a:gd name="connsiteX3" fmla="*/ 749808 w 1664208"/>
              <a:gd name="connsiteY3" fmla="*/ 2478024 h 2478024"/>
              <a:gd name="connsiteX4" fmla="*/ 0 w 1664208"/>
              <a:gd name="connsiteY4" fmla="*/ 0 h 2478024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1673352 w 1673352"/>
              <a:gd name="connsiteY2" fmla="*/ 2478024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1673352"/>
              <a:gd name="connsiteY0" fmla="*/ 0 h 3429000"/>
              <a:gd name="connsiteX1" fmla="*/ 1673352 w 1673352"/>
              <a:gd name="connsiteY1" fmla="*/ 1563624 h 3429000"/>
              <a:gd name="connsiteX2" fmla="*/ 981977 w 1673352"/>
              <a:gd name="connsiteY2" fmla="*/ 3425877 h 3429000"/>
              <a:gd name="connsiteX3" fmla="*/ 0 w 1673352"/>
              <a:gd name="connsiteY3" fmla="*/ 3429000 h 3429000"/>
              <a:gd name="connsiteX4" fmla="*/ 9144 w 1673352"/>
              <a:gd name="connsiteY4" fmla="*/ 0 h 3429000"/>
              <a:gd name="connsiteX0" fmla="*/ 9144 w 3379489"/>
              <a:gd name="connsiteY0" fmla="*/ 0 h 3429000"/>
              <a:gd name="connsiteX1" fmla="*/ 3379489 w 3379489"/>
              <a:gd name="connsiteY1" fmla="*/ 24755 h 3429000"/>
              <a:gd name="connsiteX2" fmla="*/ 981977 w 3379489"/>
              <a:gd name="connsiteY2" fmla="*/ 3425877 h 3429000"/>
              <a:gd name="connsiteX3" fmla="*/ 0 w 3379489"/>
              <a:gd name="connsiteY3" fmla="*/ 3429000 h 3429000"/>
              <a:gd name="connsiteX4" fmla="*/ 9144 w 3379489"/>
              <a:gd name="connsiteY4" fmla="*/ 0 h 3429000"/>
              <a:gd name="connsiteX0" fmla="*/ 9144 w 3379489"/>
              <a:gd name="connsiteY0" fmla="*/ 8699 h 3404245"/>
              <a:gd name="connsiteX1" fmla="*/ 3379489 w 3379489"/>
              <a:gd name="connsiteY1" fmla="*/ 0 h 3404245"/>
              <a:gd name="connsiteX2" fmla="*/ 981977 w 3379489"/>
              <a:gd name="connsiteY2" fmla="*/ 3401122 h 3404245"/>
              <a:gd name="connsiteX3" fmla="*/ 0 w 3379489"/>
              <a:gd name="connsiteY3" fmla="*/ 3404245 h 3404245"/>
              <a:gd name="connsiteX4" fmla="*/ 9144 w 3379489"/>
              <a:gd name="connsiteY4" fmla="*/ 8699 h 3404245"/>
              <a:gd name="connsiteX0" fmla="*/ 3733 w 3374078"/>
              <a:gd name="connsiteY0" fmla="*/ 869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3733 w 3374078"/>
              <a:gd name="connsiteY4" fmla="*/ 8699 h 3415067"/>
              <a:gd name="connsiteX0" fmla="*/ 9143 w 3374078"/>
              <a:gd name="connsiteY0" fmla="*/ 14110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14110 h 3415067"/>
              <a:gd name="connsiteX0" fmla="*/ 9143 w 3374078"/>
              <a:gd name="connsiteY0" fmla="*/ 3289 h 3415067"/>
              <a:gd name="connsiteX1" fmla="*/ 3374078 w 3374078"/>
              <a:gd name="connsiteY1" fmla="*/ 0 h 3415067"/>
              <a:gd name="connsiteX2" fmla="*/ 976566 w 3374078"/>
              <a:gd name="connsiteY2" fmla="*/ 3401122 h 3415067"/>
              <a:gd name="connsiteX3" fmla="*/ 0 w 3374078"/>
              <a:gd name="connsiteY3" fmla="*/ 3415067 h 3415067"/>
              <a:gd name="connsiteX4" fmla="*/ 9143 w 3374078"/>
              <a:gd name="connsiteY4" fmla="*/ 3289 h 34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078" h="3415067">
                <a:moveTo>
                  <a:pt x="9143" y="3289"/>
                </a:moveTo>
                <a:lnTo>
                  <a:pt x="3374078" y="0"/>
                </a:lnTo>
                <a:lnTo>
                  <a:pt x="976566" y="3401122"/>
                </a:lnTo>
                <a:lnTo>
                  <a:pt x="0" y="3415067"/>
                </a:lnTo>
                <a:cubicBezTo>
                  <a:pt x="1244" y="2279611"/>
                  <a:pt x="7899" y="1138745"/>
                  <a:pt x="9143" y="3289"/>
                </a:cubicBez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3E2B55C-CCCA-73F8-456D-194CB7AABE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92" y="3507369"/>
            <a:ext cx="892757" cy="1252104"/>
          </a:xfrm>
          <a:custGeom>
            <a:avLst/>
            <a:gdLst>
              <a:gd name="connsiteX0" fmla="*/ 0 w 914400"/>
              <a:gd name="connsiteY0" fmla="*/ 914400 h 914400"/>
              <a:gd name="connsiteX1" fmla="*/ 4572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0" fmla="*/ 135082 w 1049482"/>
              <a:gd name="connsiteY0" fmla="*/ 1366404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135082 w 1049482"/>
              <a:gd name="connsiteY3" fmla="*/ 1366404 h 1366404"/>
              <a:gd name="connsiteX0" fmla="*/ 0 w 1049482"/>
              <a:gd name="connsiteY0" fmla="*/ 1246908 h 1366404"/>
              <a:gd name="connsiteX1" fmla="*/ 0 w 1049482"/>
              <a:gd name="connsiteY1" fmla="*/ 0 h 1366404"/>
              <a:gd name="connsiteX2" fmla="*/ 1049482 w 1049482"/>
              <a:gd name="connsiteY2" fmla="*/ 1366404 h 1366404"/>
              <a:gd name="connsiteX3" fmla="*/ 0 w 1049482"/>
              <a:gd name="connsiteY3" fmla="*/ 1246908 h 1366404"/>
              <a:gd name="connsiteX0" fmla="*/ 0 w 888423"/>
              <a:gd name="connsiteY0" fmla="*/ 1252104 h 1252104"/>
              <a:gd name="connsiteX1" fmla="*/ 0 w 888423"/>
              <a:gd name="connsiteY1" fmla="*/ 5196 h 1252104"/>
              <a:gd name="connsiteX2" fmla="*/ 888423 w 888423"/>
              <a:gd name="connsiteY2" fmla="*/ 0 h 1252104"/>
              <a:gd name="connsiteX3" fmla="*/ 0 w 888423"/>
              <a:gd name="connsiteY3" fmla="*/ 1252104 h 1252104"/>
              <a:gd name="connsiteX0" fmla="*/ 4334 w 892757"/>
              <a:gd name="connsiteY0" fmla="*/ 1252104 h 1252104"/>
              <a:gd name="connsiteX1" fmla="*/ 0 w 892757"/>
              <a:gd name="connsiteY1" fmla="*/ 5196 h 1252104"/>
              <a:gd name="connsiteX2" fmla="*/ 892757 w 892757"/>
              <a:gd name="connsiteY2" fmla="*/ 0 h 1252104"/>
              <a:gd name="connsiteX3" fmla="*/ 4334 w 892757"/>
              <a:gd name="connsiteY3" fmla="*/ 1252104 h 125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757" h="1252104">
                <a:moveTo>
                  <a:pt x="4334" y="1252104"/>
                </a:moveTo>
                <a:cubicBezTo>
                  <a:pt x="2889" y="836468"/>
                  <a:pt x="1445" y="420832"/>
                  <a:pt x="0" y="5196"/>
                </a:cubicBezTo>
                <a:lnTo>
                  <a:pt x="892757" y="0"/>
                </a:lnTo>
                <a:lnTo>
                  <a:pt x="4334" y="1252104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2DE08D-ADB9-2452-7168-CCE39541B4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131" y="6130616"/>
            <a:ext cx="466427" cy="4664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1BC0CC4-5036-00C4-519B-8223859954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62" y="6130616"/>
            <a:ext cx="466427" cy="4664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2FD8DA-CE93-077F-6633-022BBA7E71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92" y="6130616"/>
            <a:ext cx="466427" cy="4664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F28078-CCBA-F29C-DDE3-407F3D5153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23" y="6130616"/>
            <a:ext cx="466427" cy="4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8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D8449D-1382-36D7-9A6B-E30BEF0EC923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0C3C43D-780F-7011-2315-08B66E49CD80}"/>
              </a:ext>
            </a:extLst>
          </p:cNvPr>
          <p:cNvGrpSpPr/>
          <p:nvPr userDrawn="1"/>
        </p:nvGrpSpPr>
        <p:grpSpPr>
          <a:xfrm>
            <a:off x="2907471" y="1630969"/>
            <a:ext cx="8056334" cy="3599836"/>
            <a:chOff x="3610456" y="2689588"/>
            <a:chExt cx="13285609" cy="59363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AB1997-8264-FD39-9B78-73DBCBE4D4DB}"/>
                </a:ext>
              </a:extLst>
            </p:cNvPr>
            <p:cNvSpPr/>
            <p:nvPr userDrawn="1"/>
          </p:nvSpPr>
          <p:spPr>
            <a:xfrm>
              <a:off x="5744707" y="269443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4" name="Прямоугольник 4">
              <a:extLst>
                <a:ext uri="{FF2B5EF4-FFF2-40B4-BE49-F238E27FC236}">
                  <a16:creationId xmlns:a16="http://schemas.microsoft.com/office/drawing/2014/main" id="{3A933417-5D7D-D176-9769-898339F92232}"/>
                </a:ext>
              </a:extLst>
            </p:cNvPr>
            <p:cNvSpPr/>
            <p:nvPr userDrawn="1"/>
          </p:nvSpPr>
          <p:spPr>
            <a:xfrm>
              <a:off x="8786550" y="270245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5" name="Прямоугольник 4">
              <a:extLst>
                <a:ext uri="{FF2B5EF4-FFF2-40B4-BE49-F238E27FC236}">
                  <a16:creationId xmlns:a16="http://schemas.microsoft.com/office/drawing/2014/main" id="{867D5FAF-6236-00A6-9761-FFD0CE9716CC}"/>
                </a:ext>
              </a:extLst>
            </p:cNvPr>
            <p:cNvSpPr/>
            <p:nvPr userDrawn="1"/>
          </p:nvSpPr>
          <p:spPr>
            <a:xfrm>
              <a:off x="11828393" y="2689588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6" name="Прямоугольник 4">
              <a:extLst>
                <a:ext uri="{FF2B5EF4-FFF2-40B4-BE49-F238E27FC236}">
                  <a16:creationId xmlns:a16="http://schemas.microsoft.com/office/drawing/2014/main" id="{87000C45-7FA8-0971-3FBA-236481DC1316}"/>
                </a:ext>
              </a:extLst>
            </p:cNvPr>
            <p:cNvSpPr/>
            <p:nvPr userDrawn="1"/>
          </p:nvSpPr>
          <p:spPr>
            <a:xfrm>
              <a:off x="9754748" y="5678739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7" name="Прямоугольник 4">
              <a:extLst>
                <a:ext uri="{FF2B5EF4-FFF2-40B4-BE49-F238E27FC236}">
                  <a16:creationId xmlns:a16="http://schemas.microsoft.com/office/drawing/2014/main" id="{1671DE88-3042-3C64-E270-020D98E57D7D}"/>
                </a:ext>
              </a:extLst>
            </p:cNvPr>
            <p:cNvSpPr/>
            <p:nvPr userDrawn="1"/>
          </p:nvSpPr>
          <p:spPr>
            <a:xfrm>
              <a:off x="3610456" y="56671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id="{9E12B554-F8F5-8E71-63B6-1AADDE036119}"/>
                </a:ext>
              </a:extLst>
            </p:cNvPr>
            <p:cNvSpPr/>
            <p:nvPr userDrawn="1"/>
          </p:nvSpPr>
          <p:spPr>
            <a:xfrm>
              <a:off x="6677205" y="56849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4" name="Текст 7">
            <a:extLst>
              <a:ext uri="{FF2B5EF4-FFF2-40B4-BE49-F238E27FC236}">
                <a16:creationId xmlns:a16="http://schemas.microsoft.com/office/drawing/2014/main" id="{10B7FFAD-561B-D54C-89E8-D901AFE32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ru-RU"/>
              <a:t>Услуги</a:t>
            </a:r>
            <a:r>
              <a:rPr lang="en-US"/>
              <a:t> ANCOR</a:t>
            </a:r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705C186-28DA-F145-8298-7D28F5529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1385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95D8D4B-CBB1-1C48-AE7C-CBCBBE453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0184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05DC0B2-8D98-2D46-BCCA-1F1A83E27A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58983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E832C7C2-B6F9-9C49-A754-5445B66C4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2738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E6D81219-7678-8046-86FA-F0B9F7F33D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45870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B325D763-7871-CC44-9C3D-9EFE8D3B7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11561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404E0F-B30D-7F7B-BA15-CB642F204AE5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4FAD1AB-D7C4-5C52-0318-39B497B46509}"/>
              </a:ext>
            </a:extLst>
          </p:cNvPr>
          <p:cNvSpPr/>
          <p:nvPr userDrawn="1"/>
        </p:nvSpPr>
        <p:spPr>
          <a:xfrm>
            <a:off x="2906203" y="5118603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20">
            <a:extLst>
              <a:ext uri="{FF2B5EF4-FFF2-40B4-BE49-F238E27FC236}">
                <a16:creationId xmlns:a16="http://schemas.microsoft.com/office/drawing/2014/main" id="{BCFDB530-A5D4-6C88-C85D-CDA7A2BD3CCD}"/>
              </a:ext>
            </a:extLst>
          </p:cNvPr>
          <p:cNvSpPr/>
          <p:nvPr userDrawn="1"/>
        </p:nvSpPr>
        <p:spPr>
          <a:xfrm>
            <a:off x="4772412" y="5126806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0">
            <a:extLst>
              <a:ext uri="{FF2B5EF4-FFF2-40B4-BE49-F238E27FC236}">
                <a16:creationId xmlns:a16="http://schemas.microsoft.com/office/drawing/2014/main" id="{88E97BFD-090C-5373-F2A8-1C4B3BE27897}"/>
              </a:ext>
            </a:extLst>
          </p:cNvPr>
          <p:cNvSpPr/>
          <p:nvPr userDrawn="1"/>
        </p:nvSpPr>
        <p:spPr>
          <a:xfrm>
            <a:off x="6638779" y="5118603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id="{17E278C4-3B4C-4177-83A5-8676EABA06E9}"/>
              </a:ext>
            </a:extLst>
          </p:cNvPr>
          <p:cNvSpPr/>
          <p:nvPr userDrawn="1"/>
        </p:nvSpPr>
        <p:spPr>
          <a:xfrm>
            <a:off x="2338067" y="1635203"/>
            <a:ext cx="3073014" cy="1783440"/>
          </a:xfrm>
          <a:custGeom>
            <a:avLst/>
            <a:gdLst>
              <a:gd name="connsiteX0" fmla="*/ 0 w 2950114"/>
              <a:gd name="connsiteY0" fmla="*/ 0 h 2965087"/>
              <a:gd name="connsiteX1" fmla="*/ 2950114 w 2950114"/>
              <a:gd name="connsiteY1" fmla="*/ 0 h 2965087"/>
              <a:gd name="connsiteX2" fmla="*/ 2950114 w 2950114"/>
              <a:gd name="connsiteY2" fmla="*/ 2965087 h 2965087"/>
              <a:gd name="connsiteX3" fmla="*/ 0 w 2950114"/>
              <a:gd name="connsiteY3" fmla="*/ 2965087 h 2965087"/>
              <a:gd name="connsiteX4" fmla="*/ 0 w 2950114"/>
              <a:gd name="connsiteY4" fmla="*/ 0 h 2965087"/>
              <a:gd name="connsiteX0" fmla="*/ 0 w 5035588"/>
              <a:gd name="connsiteY0" fmla="*/ 0 h 2965087"/>
              <a:gd name="connsiteX1" fmla="*/ 5035588 w 5035588"/>
              <a:gd name="connsiteY1" fmla="*/ 40106 h 2965087"/>
              <a:gd name="connsiteX2" fmla="*/ 2950114 w 5035588"/>
              <a:gd name="connsiteY2" fmla="*/ 2965087 h 2965087"/>
              <a:gd name="connsiteX3" fmla="*/ 0 w 5035588"/>
              <a:gd name="connsiteY3" fmla="*/ 2965087 h 2965087"/>
              <a:gd name="connsiteX4" fmla="*/ 0 w 5035588"/>
              <a:gd name="connsiteY4" fmla="*/ 0 h 2965087"/>
              <a:gd name="connsiteX0" fmla="*/ 2951747 w 5035588"/>
              <a:gd name="connsiteY0" fmla="*/ 68981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951747 w 5035588"/>
              <a:gd name="connsiteY4" fmla="*/ 689810 h 2924981"/>
              <a:gd name="connsiteX0" fmla="*/ 2053389 w 5035588"/>
              <a:gd name="connsiteY0" fmla="*/ 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053389 w 5035588"/>
              <a:gd name="connsiteY4" fmla="*/ 0 h 2924981"/>
              <a:gd name="connsiteX0" fmla="*/ 1917031 w 4899230"/>
              <a:gd name="connsiteY0" fmla="*/ 0 h 2924981"/>
              <a:gd name="connsiteX1" fmla="*/ 4899230 w 4899230"/>
              <a:gd name="connsiteY1" fmla="*/ 0 h 2924981"/>
              <a:gd name="connsiteX2" fmla="*/ 2813756 w 4899230"/>
              <a:gd name="connsiteY2" fmla="*/ 2924981 h 2924981"/>
              <a:gd name="connsiteX3" fmla="*/ 0 w 4899230"/>
              <a:gd name="connsiteY3" fmla="*/ 2844770 h 2924981"/>
              <a:gd name="connsiteX4" fmla="*/ 1917031 w 4899230"/>
              <a:gd name="connsiteY4" fmla="*/ 0 h 2924981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982198 w 5067672"/>
              <a:gd name="connsiteY2" fmla="*/ 2924981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837819 w 5067672"/>
              <a:gd name="connsiteY2" fmla="*/ 2884876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id="{CCF73C23-231E-453D-9926-CA03FA84C2BD}"/>
              </a:ext>
            </a:extLst>
          </p:cNvPr>
          <p:cNvSpPr/>
          <p:nvPr userDrawn="1"/>
        </p:nvSpPr>
        <p:spPr>
          <a:xfrm>
            <a:off x="1066065" y="3427481"/>
            <a:ext cx="3073014" cy="1783440"/>
          </a:xfrm>
          <a:custGeom>
            <a:avLst/>
            <a:gdLst>
              <a:gd name="connsiteX0" fmla="*/ 0 w 2950114"/>
              <a:gd name="connsiteY0" fmla="*/ 0 h 2965087"/>
              <a:gd name="connsiteX1" fmla="*/ 2950114 w 2950114"/>
              <a:gd name="connsiteY1" fmla="*/ 0 h 2965087"/>
              <a:gd name="connsiteX2" fmla="*/ 2950114 w 2950114"/>
              <a:gd name="connsiteY2" fmla="*/ 2965087 h 2965087"/>
              <a:gd name="connsiteX3" fmla="*/ 0 w 2950114"/>
              <a:gd name="connsiteY3" fmla="*/ 2965087 h 2965087"/>
              <a:gd name="connsiteX4" fmla="*/ 0 w 2950114"/>
              <a:gd name="connsiteY4" fmla="*/ 0 h 2965087"/>
              <a:gd name="connsiteX0" fmla="*/ 0 w 5035588"/>
              <a:gd name="connsiteY0" fmla="*/ 0 h 2965087"/>
              <a:gd name="connsiteX1" fmla="*/ 5035588 w 5035588"/>
              <a:gd name="connsiteY1" fmla="*/ 40106 h 2965087"/>
              <a:gd name="connsiteX2" fmla="*/ 2950114 w 5035588"/>
              <a:gd name="connsiteY2" fmla="*/ 2965087 h 2965087"/>
              <a:gd name="connsiteX3" fmla="*/ 0 w 5035588"/>
              <a:gd name="connsiteY3" fmla="*/ 2965087 h 2965087"/>
              <a:gd name="connsiteX4" fmla="*/ 0 w 5035588"/>
              <a:gd name="connsiteY4" fmla="*/ 0 h 2965087"/>
              <a:gd name="connsiteX0" fmla="*/ 2951747 w 5035588"/>
              <a:gd name="connsiteY0" fmla="*/ 68981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951747 w 5035588"/>
              <a:gd name="connsiteY4" fmla="*/ 689810 h 2924981"/>
              <a:gd name="connsiteX0" fmla="*/ 2053389 w 5035588"/>
              <a:gd name="connsiteY0" fmla="*/ 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053389 w 5035588"/>
              <a:gd name="connsiteY4" fmla="*/ 0 h 2924981"/>
              <a:gd name="connsiteX0" fmla="*/ 1917031 w 4899230"/>
              <a:gd name="connsiteY0" fmla="*/ 0 h 2924981"/>
              <a:gd name="connsiteX1" fmla="*/ 4899230 w 4899230"/>
              <a:gd name="connsiteY1" fmla="*/ 0 h 2924981"/>
              <a:gd name="connsiteX2" fmla="*/ 2813756 w 4899230"/>
              <a:gd name="connsiteY2" fmla="*/ 2924981 h 2924981"/>
              <a:gd name="connsiteX3" fmla="*/ 0 w 4899230"/>
              <a:gd name="connsiteY3" fmla="*/ 2844770 h 2924981"/>
              <a:gd name="connsiteX4" fmla="*/ 1917031 w 4899230"/>
              <a:gd name="connsiteY4" fmla="*/ 0 h 2924981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982198 w 5067672"/>
              <a:gd name="connsiteY2" fmla="*/ 2924981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837819 w 5067672"/>
              <a:gd name="connsiteY2" fmla="*/ 2884876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0">
            <a:extLst>
              <a:ext uri="{FF2B5EF4-FFF2-40B4-BE49-F238E27FC236}">
                <a16:creationId xmlns:a16="http://schemas.microsoft.com/office/drawing/2014/main" id="{2BF050C4-8136-4797-9A99-01C04F869C20}"/>
              </a:ext>
            </a:extLst>
          </p:cNvPr>
          <p:cNvSpPr/>
          <p:nvPr userDrawn="1"/>
        </p:nvSpPr>
        <p:spPr>
          <a:xfrm>
            <a:off x="1066064" y="5109719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8505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0C3C43D-780F-7011-2315-08B66E49CD80}"/>
              </a:ext>
            </a:extLst>
          </p:cNvPr>
          <p:cNvGrpSpPr/>
          <p:nvPr userDrawn="1"/>
        </p:nvGrpSpPr>
        <p:grpSpPr>
          <a:xfrm>
            <a:off x="2189365" y="1630969"/>
            <a:ext cx="8087139" cy="3599836"/>
            <a:chOff x="3610456" y="2689588"/>
            <a:chExt cx="13336409" cy="59363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AB1997-8264-FD39-9B78-73DBCBE4D4DB}"/>
                </a:ext>
              </a:extLst>
            </p:cNvPr>
            <p:cNvSpPr/>
            <p:nvPr userDrawn="1"/>
          </p:nvSpPr>
          <p:spPr>
            <a:xfrm>
              <a:off x="5744707" y="269443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4" name="Прямоугольник 4">
              <a:extLst>
                <a:ext uri="{FF2B5EF4-FFF2-40B4-BE49-F238E27FC236}">
                  <a16:creationId xmlns:a16="http://schemas.microsoft.com/office/drawing/2014/main" id="{3A933417-5D7D-D176-9769-898339F92232}"/>
                </a:ext>
              </a:extLst>
            </p:cNvPr>
            <p:cNvSpPr/>
            <p:nvPr userDrawn="1"/>
          </p:nvSpPr>
          <p:spPr>
            <a:xfrm>
              <a:off x="8786550" y="270245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5" name="Прямоугольник 4">
              <a:extLst>
                <a:ext uri="{FF2B5EF4-FFF2-40B4-BE49-F238E27FC236}">
                  <a16:creationId xmlns:a16="http://schemas.microsoft.com/office/drawing/2014/main" id="{867D5FAF-6236-00A6-9761-FFD0CE9716CC}"/>
                </a:ext>
              </a:extLst>
            </p:cNvPr>
            <p:cNvSpPr/>
            <p:nvPr userDrawn="1"/>
          </p:nvSpPr>
          <p:spPr>
            <a:xfrm>
              <a:off x="11879193" y="2689588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6" name="Прямоугольник 4">
              <a:extLst>
                <a:ext uri="{FF2B5EF4-FFF2-40B4-BE49-F238E27FC236}">
                  <a16:creationId xmlns:a16="http://schemas.microsoft.com/office/drawing/2014/main" id="{87000C45-7FA8-0971-3FBA-236481DC1316}"/>
                </a:ext>
              </a:extLst>
            </p:cNvPr>
            <p:cNvSpPr/>
            <p:nvPr userDrawn="1"/>
          </p:nvSpPr>
          <p:spPr>
            <a:xfrm>
              <a:off x="9754748" y="5678739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7" name="Прямоугольник 4">
              <a:extLst>
                <a:ext uri="{FF2B5EF4-FFF2-40B4-BE49-F238E27FC236}">
                  <a16:creationId xmlns:a16="http://schemas.microsoft.com/office/drawing/2014/main" id="{1671DE88-3042-3C64-E270-020D98E57D7D}"/>
                </a:ext>
              </a:extLst>
            </p:cNvPr>
            <p:cNvSpPr/>
            <p:nvPr userDrawn="1"/>
          </p:nvSpPr>
          <p:spPr>
            <a:xfrm>
              <a:off x="3610456" y="56671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id="{9E12B554-F8F5-8E71-63B6-1AADDE036119}"/>
                </a:ext>
              </a:extLst>
            </p:cNvPr>
            <p:cNvSpPr/>
            <p:nvPr userDrawn="1"/>
          </p:nvSpPr>
          <p:spPr>
            <a:xfrm>
              <a:off x="6677205" y="56849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7" name="Текст 6">
            <a:extLst>
              <a:ext uri="{FF2B5EF4-FFF2-40B4-BE49-F238E27FC236}">
                <a16:creationId xmlns:a16="http://schemas.microsoft.com/office/drawing/2014/main" id="{C705C186-28DA-F145-8298-7D28F5529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3869" y="211630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95D8D4B-CBB1-1C48-AE7C-CBCBBE453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2669" y="211630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05DC0B2-8D98-2D46-BCCA-1F1A83E27A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1467" y="211630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E832C7C2-B6F9-9C49-A754-5445B66C4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5222" y="380188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E6D81219-7678-8046-86FA-F0B9F7F33D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354" y="380188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B325D763-7871-CC44-9C3D-9EFE8D3B7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04046" y="380188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A80B75-A594-0A6F-18F5-E8B98EA35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230"/>
            <a:ext cx="4507837" cy="350268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C9CFF3D-486B-1881-DDFD-AA1BC1F88518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7D8AB9E5-3101-4C60-266B-B7AF99F22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id="{A2E5F908-66E2-582B-618E-2F83A275B9FE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0">
            <a:extLst>
              <a:ext uri="{FF2B5EF4-FFF2-40B4-BE49-F238E27FC236}">
                <a16:creationId xmlns:a16="http://schemas.microsoft.com/office/drawing/2014/main" id="{B953CAD7-C787-520B-80A7-25A540858973}"/>
              </a:ext>
            </a:extLst>
          </p:cNvPr>
          <p:cNvSpPr/>
          <p:nvPr userDrawn="1"/>
        </p:nvSpPr>
        <p:spPr>
          <a:xfrm>
            <a:off x="2188097" y="5118603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0">
            <a:extLst>
              <a:ext uri="{FF2B5EF4-FFF2-40B4-BE49-F238E27FC236}">
                <a16:creationId xmlns:a16="http://schemas.microsoft.com/office/drawing/2014/main" id="{135D7E04-AFDE-7CC1-A188-EB28F60F1ECF}"/>
              </a:ext>
            </a:extLst>
          </p:cNvPr>
          <p:cNvSpPr/>
          <p:nvPr userDrawn="1"/>
        </p:nvSpPr>
        <p:spPr>
          <a:xfrm>
            <a:off x="5909958" y="5129397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8" name="Прямоугольник 20">
            <a:extLst>
              <a:ext uri="{FF2B5EF4-FFF2-40B4-BE49-F238E27FC236}">
                <a16:creationId xmlns:a16="http://schemas.microsoft.com/office/drawing/2014/main" id="{A5359B9B-8CBC-6136-8DB1-5046CAF6C60C}"/>
              </a:ext>
            </a:extLst>
          </p:cNvPr>
          <p:cNvSpPr/>
          <p:nvPr userDrawn="1"/>
        </p:nvSpPr>
        <p:spPr>
          <a:xfrm>
            <a:off x="4049027" y="5129397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3D51E2-327E-B6BB-BF84-8304DC2D6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54" y="1685231"/>
            <a:ext cx="4176894" cy="33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83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0C3C43D-780F-7011-2315-08B66E49CD80}"/>
              </a:ext>
            </a:extLst>
          </p:cNvPr>
          <p:cNvGrpSpPr/>
          <p:nvPr userDrawn="1"/>
        </p:nvGrpSpPr>
        <p:grpSpPr>
          <a:xfrm>
            <a:off x="2062797" y="1923207"/>
            <a:ext cx="8091344" cy="3586102"/>
            <a:chOff x="3610456" y="2694436"/>
            <a:chExt cx="13343343" cy="5913748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AB1997-8264-FD39-9B78-73DBCBE4D4DB}"/>
                </a:ext>
              </a:extLst>
            </p:cNvPr>
            <p:cNvSpPr/>
            <p:nvPr userDrawn="1"/>
          </p:nvSpPr>
          <p:spPr>
            <a:xfrm>
              <a:off x="5780855" y="2694436"/>
              <a:ext cx="4991768" cy="2896973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7" name="Прямоугольник 4">
              <a:extLst>
                <a:ext uri="{FF2B5EF4-FFF2-40B4-BE49-F238E27FC236}">
                  <a16:creationId xmlns:a16="http://schemas.microsoft.com/office/drawing/2014/main" id="{1671DE88-3042-3C64-E270-020D98E57D7D}"/>
                </a:ext>
              </a:extLst>
            </p:cNvPr>
            <p:cNvSpPr/>
            <p:nvPr userDrawn="1"/>
          </p:nvSpPr>
          <p:spPr>
            <a:xfrm>
              <a:off x="3610456" y="56671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31" name="Прямоугольник 4">
              <a:extLst>
                <a:ext uri="{FF2B5EF4-FFF2-40B4-BE49-F238E27FC236}">
                  <a16:creationId xmlns:a16="http://schemas.microsoft.com/office/drawing/2014/main" id="{E8806E92-11C6-4C7C-92DD-50B0E7983631}"/>
                </a:ext>
              </a:extLst>
            </p:cNvPr>
            <p:cNvSpPr/>
            <p:nvPr userDrawn="1"/>
          </p:nvSpPr>
          <p:spPr>
            <a:xfrm>
              <a:off x="7363143" y="2694436"/>
              <a:ext cx="4991768" cy="2896973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30" name="Прямоугольник 4">
              <a:extLst>
                <a:ext uri="{FF2B5EF4-FFF2-40B4-BE49-F238E27FC236}">
                  <a16:creationId xmlns:a16="http://schemas.microsoft.com/office/drawing/2014/main" id="{AA678FD8-E86A-4879-9960-91C0354B97CB}"/>
                </a:ext>
              </a:extLst>
            </p:cNvPr>
            <p:cNvSpPr/>
            <p:nvPr userDrawn="1"/>
          </p:nvSpPr>
          <p:spPr>
            <a:xfrm>
              <a:off x="10407835" y="2694436"/>
              <a:ext cx="4991768" cy="2896973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33" name="Прямоугольник 4">
              <a:extLst>
                <a:ext uri="{FF2B5EF4-FFF2-40B4-BE49-F238E27FC236}">
                  <a16:creationId xmlns:a16="http://schemas.microsoft.com/office/drawing/2014/main" id="{9FF4D024-ED34-461A-9247-23F2358E5E16}"/>
                </a:ext>
              </a:extLst>
            </p:cNvPr>
            <p:cNvSpPr/>
            <p:nvPr userDrawn="1"/>
          </p:nvSpPr>
          <p:spPr>
            <a:xfrm>
              <a:off x="11962031" y="2694436"/>
              <a:ext cx="4991768" cy="2896973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34" name="Прямоугольник 4">
              <a:extLst>
                <a:ext uri="{FF2B5EF4-FFF2-40B4-BE49-F238E27FC236}">
                  <a16:creationId xmlns:a16="http://schemas.microsoft.com/office/drawing/2014/main" id="{FEA59EDB-964F-4875-B959-75A88F85AE39}"/>
                </a:ext>
              </a:extLst>
            </p:cNvPr>
            <p:cNvSpPr/>
            <p:nvPr userDrawn="1"/>
          </p:nvSpPr>
          <p:spPr>
            <a:xfrm>
              <a:off x="6729748" y="56671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36" name="Прямоугольник 4">
              <a:extLst>
                <a:ext uri="{FF2B5EF4-FFF2-40B4-BE49-F238E27FC236}">
                  <a16:creationId xmlns:a16="http://schemas.microsoft.com/office/drawing/2014/main" id="{38BF78AE-6107-4046-9653-5AABEA0F91FD}"/>
                </a:ext>
              </a:extLst>
            </p:cNvPr>
            <p:cNvSpPr/>
            <p:nvPr userDrawn="1"/>
          </p:nvSpPr>
          <p:spPr>
            <a:xfrm>
              <a:off x="9806804" y="56671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7" name="Текст 6">
            <a:extLst>
              <a:ext uri="{FF2B5EF4-FFF2-40B4-BE49-F238E27FC236}">
                <a16:creationId xmlns:a16="http://schemas.microsoft.com/office/drawing/2014/main" id="{C705C186-28DA-F145-8298-7D28F5529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7301" y="2405603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95D8D4B-CBB1-1C48-AE7C-CBCBBE453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6101" y="2405603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05DC0B2-8D98-2D46-BCCA-1F1A83E27A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4899" y="2405603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E832C7C2-B6F9-9C49-A754-5445B66C4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7653" y="4143573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B325D763-7871-CC44-9C3D-9EFE8D3B7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65702" y="4113252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A80B75-A594-0A6F-18F5-E8B98EA35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3087"/>
            <a:ext cx="4290354" cy="333369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C9CFF3D-486B-1881-DDFD-AA1BC1F88518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7D8AB9E5-3101-4C60-266B-B7AF99F22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id="{A2E5F908-66E2-582B-618E-2F83A275B9FE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0">
            <a:extLst>
              <a:ext uri="{FF2B5EF4-FFF2-40B4-BE49-F238E27FC236}">
                <a16:creationId xmlns:a16="http://schemas.microsoft.com/office/drawing/2014/main" id="{B953CAD7-C787-520B-80A7-25A540858973}"/>
              </a:ext>
            </a:extLst>
          </p:cNvPr>
          <p:cNvSpPr/>
          <p:nvPr userDrawn="1"/>
        </p:nvSpPr>
        <p:spPr>
          <a:xfrm>
            <a:off x="2061529" y="5407901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3D51E2-327E-B6BB-BF84-8304DC2D6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06" y="1989672"/>
            <a:ext cx="4176894" cy="3338732"/>
          </a:xfrm>
          <a:prstGeom prst="rect">
            <a:avLst/>
          </a:prstGeom>
        </p:spPr>
      </p:pic>
      <p:sp>
        <p:nvSpPr>
          <p:cNvPr id="35" name="Прямоугольник 20">
            <a:extLst>
              <a:ext uri="{FF2B5EF4-FFF2-40B4-BE49-F238E27FC236}">
                <a16:creationId xmlns:a16="http://schemas.microsoft.com/office/drawing/2014/main" id="{58847049-46F9-4E0D-9F4E-486D5FAAA75B}"/>
              </a:ext>
            </a:extLst>
          </p:cNvPr>
          <p:cNvSpPr/>
          <p:nvPr userDrawn="1"/>
        </p:nvSpPr>
        <p:spPr>
          <a:xfrm>
            <a:off x="3954321" y="5407901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7" name="Прямоугольник 20">
            <a:extLst>
              <a:ext uri="{FF2B5EF4-FFF2-40B4-BE49-F238E27FC236}">
                <a16:creationId xmlns:a16="http://schemas.microsoft.com/office/drawing/2014/main" id="{110FEC80-BE32-4EB7-A988-1D00A0B384F8}"/>
              </a:ext>
            </a:extLst>
          </p:cNvPr>
          <p:cNvSpPr/>
          <p:nvPr userDrawn="1"/>
        </p:nvSpPr>
        <p:spPr>
          <a:xfrm>
            <a:off x="5819284" y="5407901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033732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7D6364-8101-1FE6-4FF5-A392A4D56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8311" y="1912178"/>
            <a:ext cx="5978729" cy="3471737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A04CE743-4904-0970-4D8F-8B39489B83D7}"/>
              </a:ext>
            </a:extLst>
          </p:cNvPr>
          <p:cNvSpPr/>
          <p:nvPr userDrawn="1"/>
        </p:nvSpPr>
        <p:spPr>
          <a:xfrm>
            <a:off x="-512" y="2027761"/>
            <a:ext cx="5309825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0624B6F3-671F-33EE-B1B8-0207E90D56AA}"/>
              </a:ext>
            </a:extLst>
          </p:cNvPr>
          <p:cNvSpPr/>
          <p:nvPr userDrawn="1"/>
        </p:nvSpPr>
        <p:spPr>
          <a:xfrm>
            <a:off x="-14473" y="3748601"/>
            <a:ext cx="4090528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id="{8737081D-2FFC-6D4C-1C42-81D8027E30D3}"/>
              </a:ext>
            </a:extLst>
          </p:cNvPr>
          <p:cNvSpPr/>
          <p:nvPr userDrawn="1"/>
        </p:nvSpPr>
        <p:spPr>
          <a:xfrm rot="10800000">
            <a:off x="8101472" y="2026252"/>
            <a:ext cx="4090528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ABBF734B-4360-F2B5-CF32-11516246B575}"/>
              </a:ext>
            </a:extLst>
          </p:cNvPr>
          <p:cNvSpPr/>
          <p:nvPr userDrawn="1"/>
        </p:nvSpPr>
        <p:spPr>
          <a:xfrm rot="10800000">
            <a:off x="6882175" y="3755424"/>
            <a:ext cx="5309825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8F002AB-77E8-BE46-BEB2-0BC30FB8C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9955" y="2395943"/>
            <a:ext cx="4066041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83% наших клиентов считают, что качество нашей работы выше,</a:t>
            </a:r>
            <a:r>
              <a:rPr lang="en-US">
                <a:effectLst/>
              </a:rPr>
              <a:t> </a:t>
            </a:r>
            <a:r>
              <a:rPr lang="ru-RU">
                <a:effectLst/>
              </a:rPr>
              <a:t>чем у конкурентов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064D65A-F232-8F43-958F-927DA157B3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9955" y="4016603"/>
            <a:ext cx="3208032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Индекс лояльности (</a:t>
            </a:r>
            <a:r>
              <a:rPr lang="en">
                <a:effectLst/>
              </a:rPr>
              <a:t>NPS) </a:t>
            </a:r>
            <a:r>
              <a:rPr lang="ru-RU">
                <a:effectLst/>
              </a:rPr>
              <a:t>составил 50%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1B6E753-8B61-B243-AF1A-7AD9E08A2F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0173" y="4049035"/>
            <a:ext cx="4066041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93% наших клиентов планируют продолжить и/или </a:t>
            </a:r>
            <a:r>
              <a:rPr lang="ru-RU" err="1">
                <a:effectLst/>
              </a:rPr>
              <a:t>наростить</a:t>
            </a:r>
            <a:r>
              <a:rPr lang="ru-RU">
                <a:effectLst/>
              </a:rPr>
              <a:t> </a:t>
            </a:r>
            <a:r>
              <a:rPr lang="ru-RU" err="1">
                <a:effectLst/>
              </a:rPr>
              <a:t>сотруднечество</a:t>
            </a:r>
            <a:r>
              <a:rPr lang="ru-RU">
                <a:effectLst/>
              </a:rPr>
              <a:t> с </a:t>
            </a:r>
            <a:r>
              <a:rPr lang="en">
                <a:effectLst/>
              </a:rPr>
              <a:t>ANCOR</a:t>
            </a:r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EC924E0D-F775-8C4E-953D-74FDE1C3BC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7967" y="2436959"/>
            <a:ext cx="3208032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Средняя оценка качества сервиса - 4,49 балла из 5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7AA75B3-5D6B-B02E-DC33-4F4B79F532C3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EC267E6A-7E9B-06DA-904F-CBC14CBD3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BF41EFB8-27C6-B073-34BD-5B85A49CEA4B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E870A81-9379-6DCB-09D8-CDF1DE5D20DF}"/>
              </a:ext>
            </a:extLst>
          </p:cNvPr>
          <p:cNvSpPr/>
          <p:nvPr userDrawn="1"/>
        </p:nvSpPr>
        <p:spPr>
          <a:xfrm>
            <a:off x="-512" y="2026252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B9CC83F-615C-602C-A58A-56A334D050BD}"/>
              </a:ext>
            </a:extLst>
          </p:cNvPr>
          <p:cNvSpPr/>
          <p:nvPr userDrawn="1"/>
        </p:nvSpPr>
        <p:spPr>
          <a:xfrm>
            <a:off x="-13064" y="3748601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3F0D4F0-D9A6-BF6A-3056-2BA1F46F2384}"/>
              </a:ext>
            </a:extLst>
          </p:cNvPr>
          <p:cNvSpPr/>
          <p:nvPr userDrawn="1"/>
        </p:nvSpPr>
        <p:spPr>
          <a:xfrm>
            <a:off x="12037534" y="2033075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3335077-2EE5-1EF0-8841-677698CA881C}"/>
              </a:ext>
            </a:extLst>
          </p:cNvPr>
          <p:cNvSpPr/>
          <p:nvPr userDrawn="1"/>
        </p:nvSpPr>
        <p:spPr>
          <a:xfrm>
            <a:off x="12037534" y="3748601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275297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A04CE743-4904-0970-4D8F-8B39489B83D7}"/>
              </a:ext>
            </a:extLst>
          </p:cNvPr>
          <p:cNvSpPr/>
          <p:nvPr userDrawn="1"/>
        </p:nvSpPr>
        <p:spPr>
          <a:xfrm>
            <a:off x="-512" y="2027761"/>
            <a:ext cx="5309825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0624B6F3-671F-33EE-B1B8-0207E90D56AA}"/>
              </a:ext>
            </a:extLst>
          </p:cNvPr>
          <p:cNvSpPr/>
          <p:nvPr userDrawn="1"/>
        </p:nvSpPr>
        <p:spPr>
          <a:xfrm>
            <a:off x="-14473" y="3748601"/>
            <a:ext cx="4090528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id="{8737081D-2FFC-6D4C-1C42-81D8027E30D3}"/>
              </a:ext>
            </a:extLst>
          </p:cNvPr>
          <p:cNvSpPr/>
          <p:nvPr userDrawn="1"/>
        </p:nvSpPr>
        <p:spPr>
          <a:xfrm rot="10800000">
            <a:off x="8101472" y="2026252"/>
            <a:ext cx="4090528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ABBF734B-4360-F2B5-CF32-11516246B575}"/>
              </a:ext>
            </a:extLst>
          </p:cNvPr>
          <p:cNvSpPr/>
          <p:nvPr userDrawn="1"/>
        </p:nvSpPr>
        <p:spPr>
          <a:xfrm rot="10800000">
            <a:off x="6882175" y="3755424"/>
            <a:ext cx="5309825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8F002AB-77E8-BE46-BEB2-0BC30FB8C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9955" y="2395943"/>
            <a:ext cx="4066041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83% наших клиентов считают, что качество нашей работы выше,</a:t>
            </a:r>
            <a:r>
              <a:rPr lang="en-US">
                <a:effectLst/>
              </a:rPr>
              <a:t> </a:t>
            </a:r>
            <a:r>
              <a:rPr lang="ru-RU">
                <a:effectLst/>
              </a:rPr>
              <a:t>чем у конкурентов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064D65A-F232-8F43-958F-927DA157B3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9955" y="4016603"/>
            <a:ext cx="3208032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Индекс лояльности (</a:t>
            </a:r>
            <a:r>
              <a:rPr lang="en">
                <a:effectLst/>
              </a:rPr>
              <a:t>NPS) </a:t>
            </a:r>
            <a:r>
              <a:rPr lang="ru-RU">
                <a:effectLst/>
              </a:rPr>
              <a:t>составил 50%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1B6E753-8B61-B243-AF1A-7AD9E08A2F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0173" y="4049035"/>
            <a:ext cx="4066041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93% наших клиентов планируют продолжить и/или </a:t>
            </a:r>
            <a:r>
              <a:rPr lang="ru-RU" err="1">
                <a:effectLst/>
              </a:rPr>
              <a:t>наростить</a:t>
            </a:r>
            <a:r>
              <a:rPr lang="ru-RU">
                <a:effectLst/>
              </a:rPr>
              <a:t> </a:t>
            </a:r>
            <a:r>
              <a:rPr lang="ru-RU" err="1">
                <a:effectLst/>
              </a:rPr>
              <a:t>сотруднечество</a:t>
            </a:r>
            <a:r>
              <a:rPr lang="ru-RU">
                <a:effectLst/>
              </a:rPr>
              <a:t> с </a:t>
            </a:r>
            <a:r>
              <a:rPr lang="en">
                <a:effectLst/>
              </a:rPr>
              <a:t>ANCOR</a:t>
            </a:r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EC924E0D-F775-8C4E-953D-74FDE1C3BC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7967" y="2436959"/>
            <a:ext cx="3208032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Средняя оценка качества сервиса - 4,49 балла из 5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7AA75B3-5D6B-B02E-DC33-4F4B79F532C3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EC267E6A-7E9B-06DA-904F-CBC14CBD3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BF41EFB8-27C6-B073-34BD-5B85A49CEA4B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E870A81-9379-6DCB-09D8-CDF1DE5D20DF}"/>
              </a:ext>
            </a:extLst>
          </p:cNvPr>
          <p:cNvSpPr/>
          <p:nvPr userDrawn="1"/>
        </p:nvSpPr>
        <p:spPr>
          <a:xfrm>
            <a:off x="-512" y="2026252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B9CC83F-615C-602C-A58A-56A334D050BD}"/>
              </a:ext>
            </a:extLst>
          </p:cNvPr>
          <p:cNvSpPr/>
          <p:nvPr userDrawn="1"/>
        </p:nvSpPr>
        <p:spPr>
          <a:xfrm>
            <a:off x="-13064" y="3748601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3F0D4F0-D9A6-BF6A-3056-2BA1F46F2384}"/>
              </a:ext>
            </a:extLst>
          </p:cNvPr>
          <p:cNvSpPr/>
          <p:nvPr userDrawn="1"/>
        </p:nvSpPr>
        <p:spPr>
          <a:xfrm>
            <a:off x="12037534" y="2033075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3335077-2EE5-1EF0-8841-677698CA881C}"/>
              </a:ext>
            </a:extLst>
          </p:cNvPr>
          <p:cNvSpPr/>
          <p:nvPr userDrawn="1"/>
        </p:nvSpPr>
        <p:spPr>
          <a:xfrm>
            <a:off x="12037534" y="3748601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7D6364-8101-1FE6-4FF5-A392A4D56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11" y="1911688"/>
            <a:ext cx="5978729" cy="34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4B6F2119-3B9F-AC5A-3E23-E6E04CFF2AF2}"/>
              </a:ext>
            </a:extLst>
          </p:cNvPr>
          <p:cNvSpPr/>
          <p:nvPr userDrawn="1"/>
        </p:nvSpPr>
        <p:spPr>
          <a:xfrm>
            <a:off x="0" y="1318503"/>
            <a:ext cx="6329865" cy="4487478"/>
          </a:xfrm>
          <a:custGeom>
            <a:avLst/>
            <a:gdLst>
              <a:gd name="connsiteX0" fmla="*/ 0 w 5411755"/>
              <a:gd name="connsiteY0" fmla="*/ 0 h 7791054"/>
              <a:gd name="connsiteX1" fmla="*/ 5411755 w 5411755"/>
              <a:gd name="connsiteY1" fmla="*/ 0 h 7791054"/>
              <a:gd name="connsiteX2" fmla="*/ 5411755 w 5411755"/>
              <a:gd name="connsiteY2" fmla="*/ 7791054 h 7791054"/>
              <a:gd name="connsiteX3" fmla="*/ 0 w 5411755"/>
              <a:gd name="connsiteY3" fmla="*/ 7791054 h 7791054"/>
              <a:gd name="connsiteX4" fmla="*/ 0 w 5411755"/>
              <a:gd name="connsiteY4" fmla="*/ 0 h 7791054"/>
              <a:gd name="connsiteX0" fmla="*/ 0 w 10543592"/>
              <a:gd name="connsiteY0" fmla="*/ 0 h 7791054"/>
              <a:gd name="connsiteX1" fmla="*/ 10543592 w 10543592"/>
              <a:gd name="connsiteY1" fmla="*/ 18661 h 7791054"/>
              <a:gd name="connsiteX2" fmla="*/ 5411755 w 10543592"/>
              <a:gd name="connsiteY2" fmla="*/ 7791054 h 7791054"/>
              <a:gd name="connsiteX3" fmla="*/ 0 w 10543592"/>
              <a:gd name="connsiteY3" fmla="*/ 7791054 h 7791054"/>
              <a:gd name="connsiteX4" fmla="*/ 0 w 10543592"/>
              <a:gd name="connsiteY4" fmla="*/ 0 h 7791054"/>
              <a:gd name="connsiteX0" fmla="*/ 0 w 10543592"/>
              <a:gd name="connsiteY0" fmla="*/ 0 h 7791054"/>
              <a:gd name="connsiteX1" fmla="*/ 10543592 w 10543592"/>
              <a:gd name="connsiteY1" fmla="*/ 18661 h 7791054"/>
              <a:gd name="connsiteX2" fmla="*/ 5397467 w 10543592"/>
              <a:gd name="connsiteY2" fmla="*/ 7691042 h 7791054"/>
              <a:gd name="connsiteX3" fmla="*/ 0 w 10543592"/>
              <a:gd name="connsiteY3" fmla="*/ 7791054 h 7791054"/>
              <a:gd name="connsiteX4" fmla="*/ 0 w 10543592"/>
              <a:gd name="connsiteY4" fmla="*/ 0 h 7791054"/>
              <a:gd name="connsiteX0" fmla="*/ 0 w 10543592"/>
              <a:gd name="connsiteY0" fmla="*/ 0 h 7791054"/>
              <a:gd name="connsiteX1" fmla="*/ 10543592 w 10543592"/>
              <a:gd name="connsiteY1" fmla="*/ 18661 h 7791054"/>
              <a:gd name="connsiteX2" fmla="*/ 5411755 w 10543592"/>
              <a:gd name="connsiteY2" fmla="*/ 7776767 h 7791054"/>
              <a:gd name="connsiteX3" fmla="*/ 0 w 10543592"/>
              <a:gd name="connsiteY3" fmla="*/ 7791054 h 7791054"/>
              <a:gd name="connsiteX4" fmla="*/ 0 w 10543592"/>
              <a:gd name="connsiteY4" fmla="*/ 0 h 7791054"/>
              <a:gd name="connsiteX0" fmla="*/ 0 w 10543592"/>
              <a:gd name="connsiteY0" fmla="*/ 0 h 7776767"/>
              <a:gd name="connsiteX1" fmla="*/ 10543592 w 10543592"/>
              <a:gd name="connsiteY1" fmla="*/ 18661 h 7776767"/>
              <a:gd name="connsiteX2" fmla="*/ 5411755 w 10543592"/>
              <a:gd name="connsiteY2" fmla="*/ 7776767 h 7776767"/>
              <a:gd name="connsiteX3" fmla="*/ 71437 w 10543592"/>
              <a:gd name="connsiteY3" fmla="*/ 7619604 h 7776767"/>
              <a:gd name="connsiteX4" fmla="*/ 0 w 10543592"/>
              <a:gd name="connsiteY4" fmla="*/ 0 h 7776767"/>
              <a:gd name="connsiteX0" fmla="*/ 0 w 10543592"/>
              <a:gd name="connsiteY0" fmla="*/ 0 h 7776767"/>
              <a:gd name="connsiteX1" fmla="*/ 10543592 w 10543592"/>
              <a:gd name="connsiteY1" fmla="*/ 18661 h 7776767"/>
              <a:gd name="connsiteX2" fmla="*/ 5411755 w 10543592"/>
              <a:gd name="connsiteY2" fmla="*/ 7776767 h 7776767"/>
              <a:gd name="connsiteX3" fmla="*/ 14287 w 10543592"/>
              <a:gd name="connsiteY3" fmla="*/ 7776767 h 7776767"/>
              <a:gd name="connsiteX4" fmla="*/ 0 w 10543592"/>
              <a:gd name="connsiteY4" fmla="*/ 0 h 7776767"/>
              <a:gd name="connsiteX0" fmla="*/ 0 w 10540291"/>
              <a:gd name="connsiteY0" fmla="*/ 1146 h 7777913"/>
              <a:gd name="connsiteX1" fmla="*/ 10540291 w 10540291"/>
              <a:gd name="connsiteY1" fmla="*/ 0 h 7777913"/>
              <a:gd name="connsiteX2" fmla="*/ 5411755 w 10540291"/>
              <a:gd name="connsiteY2" fmla="*/ 7777913 h 7777913"/>
              <a:gd name="connsiteX3" fmla="*/ 14287 w 10540291"/>
              <a:gd name="connsiteY3" fmla="*/ 7777913 h 7777913"/>
              <a:gd name="connsiteX4" fmla="*/ 0 w 10540291"/>
              <a:gd name="connsiteY4" fmla="*/ 1146 h 7777913"/>
              <a:gd name="connsiteX0" fmla="*/ 0 w 10556796"/>
              <a:gd name="connsiteY0" fmla="*/ 1146 h 7777913"/>
              <a:gd name="connsiteX1" fmla="*/ 10556796 w 10556796"/>
              <a:gd name="connsiteY1" fmla="*/ 0 h 7777913"/>
              <a:gd name="connsiteX2" fmla="*/ 5411755 w 10556796"/>
              <a:gd name="connsiteY2" fmla="*/ 7777913 h 7777913"/>
              <a:gd name="connsiteX3" fmla="*/ 14287 w 10556796"/>
              <a:gd name="connsiteY3" fmla="*/ 7777913 h 7777913"/>
              <a:gd name="connsiteX4" fmla="*/ 0 w 10556796"/>
              <a:gd name="connsiteY4" fmla="*/ 1146 h 7777913"/>
              <a:gd name="connsiteX0" fmla="*/ 0 w 10948681"/>
              <a:gd name="connsiteY0" fmla="*/ 0 h 7776767"/>
              <a:gd name="connsiteX1" fmla="*/ 10948681 w 10948681"/>
              <a:gd name="connsiteY1" fmla="*/ 17515 h 7776767"/>
              <a:gd name="connsiteX2" fmla="*/ 5411755 w 10948681"/>
              <a:gd name="connsiteY2" fmla="*/ 7776767 h 7776767"/>
              <a:gd name="connsiteX3" fmla="*/ 14287 w 10948681"/>
              <a:gd name="connsiteY3" fmla="*/ 7776767 h 7776767"/>
              <a:gd name="connsiteX4" fmla="*/ 0 w 10948681"/>
              <a:gd name="connsiteY4" fmla="*/ 0 h 7776767"/>
              <a:gd name="connsiteX0" fmla="*/ 0 w 10948681"/>
              <a:gd name="connsiteY0" fmla="*/ 0 h 7786098"/>
              <a:gd name="connsiteX1" fmla="*/ 10948681 w 10948681"/>
              <a:gd name="connsiteY1" fmla="*/ 17515 h 7786098"/>
              <a:gd name="connsiteX2" fmla="*/ 5495730 w 10948681"/>
              <a:gd name="connsiteY2" fmla="*/ 7786098 h 7786098"/>
              <a:gd name="connsiteX3" fmla="*/ 14287 w 10948681"/>
              <a:gd name="connsiteY3" fmla="*/ 7776767 h 7786098"/>
              <a:gd name="connsiteX4" fmla="*/ 0 w 10948681"/>
              <a:gd name="connsiteY4" fmla="*/ 0 h 7786098"/>
              <a:gd name="connsiteX0" fmla="*/ 0 w 10920689"/>
              <a:gd name="connsiteY0" fmla="*/ 0 h 7786098"/>
              <a:gd name="connsiteX1" fmla="*/ 10920689 w 10920689"/>
              <a:gd name="connsiteY1" fmla="*/ 36176 h 7786098"/>
              <a:gd name="connsiteX2" fmla="*/ 5495730 w 10920689"/>
              <a:gd name="connsiteY2" fmla="*/ 7786098 h 7786098"/>
              <a:gd name="connsiteX3" fmla="*/ 14287 w 10920689"/>
              <a:gd name="connsiteY3" fmla="*/ 7776767 h 7786098"/>
              <a:gd name="connsiteX4" fmla="*/ 0 w 10920689"/>
              <a:gd name="connsiteY4" fmla="*/ 0 h 7786098"/>
              <a:gd name="connsiteX0" fmla="*/ 0 w 10920689"/>
              <a:gd name="connsiteY0" fmla="*/ 41883 h 7749922"/>
              <a:gd name="connsiteX1" fmla="*/ 10920689 w 10920689"/>
              <a:gd name="connsiteY1" fmla="*/ 0 h 7749922"/>
              <a:gd name="connsiteX2" fmla="*/ 5495730 w 10920689"/>
              <a:gd name="connsiteY2" fmla="*/ 7749922 h 7749922"/>
              <a:gd name="connsiteX3" fmla="*/ 14287 w 10920689"/>
              <a:gd name="connsiteY3" fmla="*/ 7740591 h 7749922"/>
              <a:gd name="connsiteX4" fmla="*/ 0 w 10920689"/>
              <a:gd name="connsiteY4" fmla="*/ 41883 h 7749922"/>
              <a:gd name="connsiteX0" fmla="*/ 0 w 10931840"/>
              <a:gd name="connsiteY0" fmla="*/ 8430 h 7749922"/>
              <a:gd name="connsiteX1" fmla="*/ 10931840 w 10931840"/>
              <a:gd name="connsiteY1" fmla="*/ 0 h 7749922"/>
              <a:gd name="connsiteX2" fmla="*/ 5506881 w 10931840"/>
              <a:gd name="connsiteY2" fmla="*/ 7749922 h 7749922"/>
              <a:gd name="connsiteX3" fmla="*/ 25438 w 10931840"/>
              <a:gd name="connsiteY3" fmla="*/ 7740591 h 7749922"/>
              <a:gd name="connsiteX4" fmla="*/ 0 w 10931840"/>
              <a:gd name="connsiteY4" fmla="*/ 8430 h 774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1840" h="7749922">
                <a:moveTo>
                  <a:pt x="0" y="8430"/>
                </a:moveTo>
                <a:lnTo>
                  <a:pt x="10931840" y="0"/>
                </a:lnTo>
                <a:lnTo>
                  <a:pt x="5506881" y="7749922"/>
                </a:lnTo>
                <a:lnTo>
                  <a:pt x="25438" y="7740591"/>
                </a:lnTo>
                <a:cubicBezTo>
                  <a:pt x="20676" y="5148335"/>
                  <a:pt x="4762" y="2600686"/>
                  <a:pt x="0" y="843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B94F358-6160-BB4E-8311-6969E2219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296" y="1414325"/>
            <a:ext cx="5546725" cy="4125172"/>
          </a:xfrm>
          <a:prstGeom prst="rect">
            <a:avLst/>
          </a:prstGeom>
        </p:spPr>
        <p:txBody>
          <a:bodyPr/>
          <a:lstStyle>
            <a:lvl1pPr marL="342905" indent="-342905">
              <a:lnSpc>
                <a:spcPct val="2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25 Миллиардов рублей выручки в 2021 году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1500+ сотрудников в 30+ офисах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5+ млн. контактов в базе данных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25% доля рынка РФ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Основан в 1990 году</a:t>
            </a:r>
            <a:endParaRPr lang="en-US">
              <a:effectLst/>
            </a:endParaRPr>
          </a:p>
          <a:p>
            <a:pPr lvl="0"/>
            <a:r>
              <a:rPr lang="ru-RU">
                <a:effectLst/>
              </a:rPr>
              <a:t>2000+ клиентов</a:t>
            </a:r>
            <a:endParaRPr lang="en-US">
              <a:effectLst/>
            </a:endParaRP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F3F27965-A168-25B9-00B8-4988C3BC63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1609" y="1208982"/>
            <a:ext cx="8090391" cy="470701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3457" h="4481854">
                <a:moveTo>
                  <a:pt x="3159966" y="9777"/>
                </a:moveTo>
                <a:lnTo>
                  <a:pt x="7703457" y="0"/>
                </a:lnTo>
                <a:cubicBezTo>
                  <a:pt x="7702476" y="1493951"/>
                  <a:pt x="7701496" y="2987903"/>
                  <a:pt x="7700515" y="4481854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C39773-1182-9C33-E9BB-6C04F01D6877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C5E30C62-6910-FD82-D391-4893F4F561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id="{8EC1E93C-F649-0819-E54F-438DC1FC0A33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4D76447-F641-85F8-CA11-98662503F5D7}"/>
              </a:ext>
            </a:extLst>
          </p:cNvPr>
          <p:cNvSpPr/>
          <p:nvPr userDrawn="1"/>
        </p:nvSpPr>
        <p:spPr>
          <a:xfrm>
            <a:off x="1" y="1318503"/>
            <a:ext cx="146468" cy="44874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4491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D8449D-1382-36D7-9A6B-E30BEF0EC923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0C3C43D-780F-7011-2315-08B66E49CD80}"/>
              </a:ext>
            </a:extLst>
          </p:cNvPr>
          <p:cNvGrpSpPr/>
          <p:nvPr userDrawn="1"/>
        </p:nvGrpSpPr>
        <p:grpSpPr>
          <a:xfrm>
            <a:off x="2907471" y="1630969"/>
            <a:ext cx="8056334" cy="3599836"/>
            <a:chOff x="3610456" y="2689588"/>
            <a:chExt cx="13285609" cy="59363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AB1997-8264-FD39-9B78-73DBCBE4D4DB}"/>
                </a:ext>
              </a:extLst>
            </p:cNvPr>
            <p:cNvSpPr/>
            <p:nvPr userDrawn="1"/>
          </p:nvSpPr>
          <p:spPr>
            <a:xfrm>
              <a:off x="5744707" y="269443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4" name="Прямоугольник 4">
              <a:extLst>
                <a:ext uri="{FF2B5EF4-FFF2-40B4-BE49-F238E27FC236}">
                  <a16:creationId xmlns:a16="http://schemas.microsoft.com/office/drawing/2014/main" id="{3A933417-5D7D-D176-9769-898339F92232}"/>
                </a:ext>
              </a:extLst>
            </p:cNvPr>
            <p:cNvSpPr/>
            <p:nvPr userDrawn="1"/>
          </p:nvSpPr>
          <p:spPr>
            <a:xfrm>
              <a:off x="8786550" y="270245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5" name="Прямоугольник 4">
              <a:extLst>
                <a:ext uri="{FF2B5EF4-FFF2-40B4-BE49-F238E27FC236}">
                  <a16:creationId xmlns:a16="http://schemas.microsoft.com/office/drawing/2014/main" id="{867D5FAF-6236-00A6-9761-FFD0CE9716CC}"/>
                </a:ext>
              </a:extLst>
            </p:cNvPr>
            <p:cNvSpPr/>
            <p:nvPr userDrawn="1"/>
          </p:nvSpPr>
          <p:spPr>
            <a:xfrm>
              <a:off x="11828393" y="2689588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6" name="Прямоугольник 4">
              <a:extLst>
                <a:ext uri="{FF2B5EF4-FFF2-40B4-BE49-F238E27FC236}">
                  <a16:creationId xmlns:a16="http://schemas.microsoft.com/office/drawing/2014/main" id="{87000C45-7FA8-0971-3FBA-236481DC1316}"/>
                </a:ext>
              </a:extLst>
            </p:cNvPr>
            <p:cNvSpPr/>
            <p:nvPr userDrawn="1"/>
          </p:nvSpPr>
          <p:spPr>
            <a:xfrm>
              <a:off x="9754748" y="5678739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7" name="Прямоугольник 4">
              <a:extLst>
                <a:ext uri="{FF2B5EF4-FFF2-40B4-BE49-F238E27FC236}">
                  <a16:creationId xmlns:a16="http://schemas.microsoft.com/office/drawing/2014/main" id="{1671DE88-3042-3C64-E270-020D98E57D7D}"/>
                </a:ext>
              </a:extLst>
            </p:cNvPr>
            <p:cNvSpPr/>
            <p:nvPr userDrawn="1"/>
          </p:nvSpPr>
          <p:spPr>
            <a:xfrm>
              <a:off x="3610456" y="56671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id="{9E12B554-F8F5-8E71-63B6-1AADDE036119}"/>
                </a:ext>
              </a:extLst>
            </p:cNvPr>
            <p:cNvSpPr/>
            <p:nvPr userDrawn="1"/>
          </p:nvSpPr>
          <p:spPr>
            <a:xfrm>
              <a:off x="6677205" y="56849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4" name="Текст 7">
            <a:extLst>
              <a:ext uri="{FF2B5EF4-FFF2-40B4-BE49-F238E27FC236}">
                <a16:creationId xmlns:a16="http://schemas.microsoft.com/office/drawing/2014/main" id="{10B7FFAD-561B-D54C-89E8-D901AFE32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r>
              <a:rPr lang="ru-RU"/>
              <a:t>Услуги</a:t>
            </a:r>
            <a:r>
              <a:rPr lang="en-US"/>
              <a:t> ANCOR</a:t>
            </a:r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705C186-28DA-F145-8298-7D28F5529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1385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95D8D4B-CBB1-1C48-AE7C-CBCBBE453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0184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05DC0B2-8D98-2D46-BCCA-1F1A83E27A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58983" y="212222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E832C7C2-B6F9-9C49-A754-5445B66C4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2738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E6D81219-7678-8046-86FA-F0B9F7F33D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45870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B325D763-7871-CC44-9C3D-9EFE8D3B7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11561" y="3807801"/>
            <a:ext cx="142261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404E0F-B30D-7F7B-BA15-CB642F204AE5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4FAD1AB-D7C4-5C52-0318-39B497B46509}"/>
              </a:ext>
            </a:extLst>
          </p:cNvPr>
          <p:cNvSpPr/>
          <p:nvPr userDrawn="1"/>
        </p:nvSpPr>
        <p:spPr>
          <a:xfrm>
            <a:off x="2906203" y="5118603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20">
            <a:extLst>
              <a:ext uri="{FF2B5EF4-FFF2-40B4-BE49-F238E27FC236}">
                <a16:creationId xmlns:a16="http://schemas.microsoft.com/office/drawing/2014/main" id="{BCFDB530-A5D4-6C88-C85D-CDA7A2BD3CCD}"/>
              </a:ext>
            </a:extLst>
          </p:cNvPr>
          <p:cNvSpPr/>
          <p:nvPr userDrawn="1"/>
        </p:nvSpPr>
        <p:spPr>
          <a:xfrm>
            <a:off x="4772412" y="5126806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0">
            <a:extLst>
              <a:ext uri="{FF2B5EF4-FFF2-40B4-BE49-F238E27FC236}">
                <a16:creationId xmlns:a16="http://schemas.microsoft.com/office/drawing/2014/main" id="{88E97BFD-090C-5373-F2A8-1C4B3BE27897}"/>
              </a:ext>
            </a:extLst>
          </p:cNvPr>
          <p:cNvSpPr/>
          <p:nvPr userDrawn="1"/>
        </p:nvSpPr>
        <p:spPr>
          <a:xfrm>
            <a:off x="6638779" y="5118603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id="{17E278C4-3B4C-4177-83A5-8676EABA06E9}"/>
              </a:ext>
            </a:extLst>
          </p:cNvPr>
          <p:cNvSpPr/>
          <p:nvPr userDrawn="1"/>
        </p:nvSpPr>
        <p:spPr>
          <a:xfrm>
            <a:off x="2338067" y="1635203"/>
            <a:ext cx="3073014" cy="1783440"/>
          </a:xfrm>
          <a:custGeom>
            <a:avLst/>
            <a:gdLst>
              <a:gd name="connsiteX0" fmla="*/ 0 w 2950114"/>
              <a:gd name="connsiteY0" fmla="*/ 0 h 2965087"/>
              <a:gd name="connsiteX1" fmla="*/ 2950114 w 2950114"/>
              <a:gd name="connsiteY1" fmla="*/ 0 h 2965087"/>
              <a:gd name="connsiteX2" fmla="*/ 2950114 w 2950114"/>
              <a:gd name="connsiteY2" fmla="*/ 2965087 h 2965087"/>
              <a:gd name="connsiteX3" fmla="*/ 0 w 2950114"/>
              <a:gd name="connsiteY3" fmla="*/ 2965087 h 2965087"/>
              <a:gd name="connsiteX4" fmla="*/ 0 w 2950114"/>
              <a:gd name="connsiteY4" fmla="*/ 0 h 2965087"/>
              <a:gd name="connsiteX0" fmla="*/ 0 w 5035588"/>
              <a:gd name="connsiteY0" fmla="*/ 0 h 2965087"/>
              <a:gd name="connsiteX1" fmla="*/ 5035588 w 5035588"/>
              <a:gd name="connsiteY1" fmla="*/ 40106 h 2965087"/>
              <a:gd name="connsiteX2" fmla="*/ 2950114 w 5035588"/>
              <a:gd name="connsiteY2" fmla="*/ 2965087 h 2965087"/>
              <a:gd name="connsiteX3" fmla="*/ 0 w 5035588"/>
              <a:gd name="connsiteY3" fmla="*/ 2965087 h 2965087"/>
              <a:gd name="connsiteX4" fmla="*/ 0 w 5035588"/>
              <a:gd name="connsiteY4" fmla="*/ 0 h 2965087"/>
              <a:gd name="connsiteX0" fmla="*/ 2951747 w 5035588"/>
              <a:gd name="connsiteY0" fmla="*/ 68981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951747 w 5035588"/>
              <a:gd name="connsiteY4" fmla="*/ 689810 h 2924981"/>
              <a:gd name="connsiteX0" fmla="*/ 2053389 w 5035588"/>
              <a:gd name="connsiteY0" fmla="*/ 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053389 w 5035588"/>
              <a:gd name="connsiteY4" fmla="*/ 0 h 2924981"/>
              <a:gd name="connsiteX0" fmla="*/ 1917031 w 4899230"/>
              <a:gd name="connsiteY0" fmla="*/ 0 h 2924981"/>
              <a:gd name="connsiteX1" fmla="*/ 4899230 w 4899230"/>
              <a:gd name="connsiteY1" fmla="*/ 0 h 2924981"/>
              <a:gd name="connsiteX2" fmla="*/ 2813756 w 4899230"/>
              <a:gd name="connsiteY2" fmla="*/ 2924981 h 2924981"/>
              <a:gd name="connsiteX3" fmla="*/ 0 w 4899230"/>
              <a:gd name="connsiteY3" fmla="*/ 2844770 h 2924981"/>
              <a:gd name="connsiteX4" fmla="*/ 1917031 w 4899230"/>
              <a:gd name="connsiteY4" fmla="*/ 0 h 2924981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982198 w 5067672"/>
              <a:gd name="connsiteY2" fmla="*/ 2924981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837819 w 5067672"/>
              <a:gd name="connsiteY2" fmla="*/ 2884876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id="{CCF73C23-231E-453D-9926-CA03FA84C2BD}"/>
              </a:ext>
            </a:extLst>
          </p:cNvPr>
          <p:cNvSpPr/>
          <p:nvPr userDrawn="1"/>
        </p:nvSpPr>
        <p:spPr>
          <a:xfrm>
            <a:off x="1066065" y="3427481"/>
            <a:ext cx="3073014" cy="1783440"/>
          </a:xfrm>
          <a:custGeom>
            <a:avLst/>
            <a:gdLst>
              <a:gd name="connsiteX0" fmla="*/ 0 w 2950114"/>
              <a:gd name="connsiteY0" fmla="*/ 0 h 2965087"/>
              <a:gd name="connsiteX1" fmla="*/ 2950114 w 2950114"/>
              <a:gd name="connsiteY1" fmla="*/ 0 h 2965087"/>
              <a:gd name="connsiteX2" fmla="*/ 2950114 w 2950114"/>
              <a:gd name="connsiteY2" fmla="*/ 2965087 h 2965087"/>
              <a:gd name="connsiteX3" fmla="*/ 0 w 2950114"/>
              <a:gd name="connsiteY3" fmla="*/ 2965087 h 2965087"/>
              <a:gd name="connsiteX4" fmla="*/ 0 w 2950114"/>
              <a:gd name="connsiteY4" fmla="*/ 0 h 2965087"/>
              <a:gd name="connsiteX0" fmla="*/ 0 w 5035588"/>
              <a:gd name="connsiteY0" fmla="*/ 0 h 2965087"/>
              <a:gd name="connsiteX1" fmla="*/ 5035588 w 5035588"/>
              <a:gd name="connsiteY1" fmla="*/ 40106 h 2965087"/>
              <a:gd name="connsiteX2" fmla="*/ 2950114 w 5035588"/>
              <a:gd name="connsiteY2" fmla="*/ 2965087 h 2965087"/>
              <a:gd name="connsiteX3" fmla="*/ 0 w 5035588"/>
              <a:gd name="connsiteY3" fmla="*/ 2965087 h 2965087"/>
              <a:gd name="connsiteX4" fmla="*/ 0 w 5035588"/>
              <a:gd name="connsiteY4" fmla="*/ 0 h 2965087"/>
              <a:gd name="connsiteX0" fmla="*/ 2951747 w 5035588"/>
              <a:gd name="connsiteY0" fmla="*/ 68981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951747 w 5035588"/>
              <a:gd name="connsiteY4" fmla="*/ 689810 h 2924981"/>
              <a:gd name="connsiteX0" fmla="*/ 2053389 w 5035588"/>
              <a:gd name="connsiteY0" fmla="*/ 0 h 2924981"/>
              <a:gd name="connsiteX1" fmla="*/ 5035588 w 5035588"/>
              <a:gd name="connsiteY1" fmla="*/ 0 h 2924981"/>
              <a:gd name="connsiteX2" fmla="*/ 2950114 w 5035588"/>
              <a:gd name="connsiteY2" fmla="*/ 2924981 h 2924981"/>
              <a:gd name="connsiteX3" fmla="*/ 0 w 5035588"/>
              <a:gd name="connsiteY3" fmla="*/ 2924981 h 2924981"/>
              <a:gd name="connsiteX4" fmla="*/ 2053389 w 5035588"/>
              <a:gd name="connsiteY4" fmla="*/ 0 h 2924981"/>
              <a:gd name="connsiteX0" fmla="*/ 1917031 w 4899230"/>
              <a:gd name="connsiteY0" fmla="*/ 0 h 2924981"/>
              <a:gd name="connsiteX1" fmla="*/ 4899230 w 4899230"/>
              <a:gd name="connsiteY1" fmla="*/ 0 h 2924981"/>
              <a:gd name="connsiteX2" fmla="*/ 2813756 w 4899230"/>
              <a:gd name="connsiteY2" fmla="*/ 2924981 h 2924981"/>
              <a:gd name="connsiteX3" fmla="*/ 0 w 4899230"/>
              <a:gd name="connsiteY3" fmla="*/ 2844770 h 2924981"/>
              <a:gd name="connsiteX4" fmla="*/ 1917031 w 4899230"/>
              <a:gd name="connsiteY4" fmla="*/ 0 h 2924981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982198 w 5067672"/>
              <a:gd name="connsiteY2" fmla="*/ 2924981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33002"/>
              <a:gd name="connsiteX1" fmla="*/ 5067672 w 5067672"/>
              <a:gd name="connsiteY1" fmla="*/ 0 h 2933002"/>
              <a:gd name="connsiteX2" fmla="*/ 2837819 w 5067672"/>
              <a:gd name="connsiteY2" fmla="*/ 2884876 h 2933002"/>
              <a:gd name="connsiteX3" fmla="*/ 0 w 5067672"/>
              <a:gd name="connsiteY3" fmla="*/ 2933002 h 2933002"/>
              <a:gd name="connsiteX4" fmla="*/ 2085473 w 5067672"/>
              <a:gd name="connsiteY4" fmla="*/ 0 h 2933002"/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0">
            <a:extLst>
              <a:ext uri="{FF2B5EF4-FFF2-40B4-BE49-F238E27FC236}">
                <a16:creationId xmlns:a16="http://schemas.microsoft.com/office/drawing/2014/main" id="{2BF050C4-8136-4797-9A99-01C04F869C20}"/>
              </a:ext>
            </a:extLst>
          </p:cNvPr>
          <p:cNvSpPr/>
          <p:nvPr userDrawn="1"/>
        </p:nvSpPr>
        <p:spPr>
          <a:xfrm>
            <a:off x="1066064" y="5109719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673806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438C40-A425-91E9-9759-0E3F13A0E6F2}"/>
              </a:ext>
            </a:extLst>
          </p:cNvPr>
          <p:cNvSpPr/>
          <p:nvPr userDrawn="1"/>
        </p:nvSpPr>
        <p:spPr>
          <a:xfrm>
            <a:off x="-8002" y="1634695"/>
            <a:ext cx="8274530" cy="1273578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2100225">
                <a:moveTo>
                  <a:pt x="0" y="17584"/>
                </a:moveTo>
                <a:lnTo>
                  <a:pt x="13645433" y="0"/>
                </a:lnTo>
                <a:lnTo>
                  <a:pt x="12149763" y="2100225"/>
                </a:lnTo>
                <a:lnTo>
                  <a:pt x="0" y="2095340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57B08A49-ACCF-8C0C-8412-6E4141D9BDA6}"/>
              </a:ext>
            </a:extLst>
          </p:cNvPr>
          <p:cNvSpPr/>
          <p:nvPr userDrawn="1"/>
        </p:nvSpPr>
        <p:spPr>
          <a:xfrm>
            <a:off x="-13376" y="3060156"/>
            <a:ext cx="7288773" cy="1277864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9833" h="2107293">
                <a:moveTo>
                  <a:pt x="0" y="17584"/>
                </a:moveTo>
                <a:lnTo>
                  <a:pt x="12019833" y="0"/>
                </a:lnTo>
                <a:lnTo>
                  <a:pt x="10524163" y="2100225"/>
                </a:lnTo>
                <a:lnTo>
                  <a:pt x="8965" y="2107293"/>
                </a:lnTo>
                <a:cubicBezTo>
                  <a:pt x="5977" y="1410723"/>
                  <a:pt x="2988" y="714154"/>
                  <a:pt x="0" y="17584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AABFD312-CC4C-452E-AF53-4641F766C35B}"/>
              </a:ext>
            </a:extLst>
          </p:cNvPr>
          <p:cNvSpPr/>
          <p:nvPr userDrawn="1"/>
        </p:nvSpPr>
        <p:spPr>
          <a:xfrm>
            <a:off x="0" y="4482655"/>
            <a:ext cx="6272212" cy="1273578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3433" h="2100225">
                <a:moveTo>
                  <a:pt x="0" y="17584"/>
                </a:moveTo>
                <a:lnTo>
                  <a:pt x="10343433" y="0"/>
                </a:lnTo>
                <a:lnTo>
                  <a:pt x="8847763" y="2100225"/>
                </a:lnTo>
                <a:lnTo>
                  <a:pt x="0" y="2095340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3863B08A-1883-8D54-2E4E-3B20DF9519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9671" y="1333884"/>
            <a:ext cx="6442329" cy="472241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216" h="4496520">
                <a:moveTo>
                  <a:pt x="3159966" y="9777"/>
                </a:moveTo>
                <a:lnTo>
                  <a:pt x="6134216" y="0"/>
                </a:lnTo>
                <a:cubicBezTo>
                  <a:pt x="6133235" y="1493951"/>
                  <a:pt x="6132255" y="3002569"/>
                  <a:pt x="6131274" y="4496520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F090C134-6219-25A2-6BFC-41243AAC0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134" y="1633637"/>
            <a:ext cx="6895531" cy="1271361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2C79BFA2-3CE1-B1A7-598B-84BA28A971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3095972"/>
            <a:ext cx="5959560" cy="1271361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77246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id="{9E3D36EB-9CCF-240E-2BA4-6E242897F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8417" y="4504316"/>
            <a:ext cx="5039461" cy="1271361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EF2D1B-B701-4AD8-6D1F-6FA14A62EA7B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0B61D3AC-7A89-D89C-13A5-36FE17B05D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96A07B4-F797-78D6-E538-BC29FA39B148}"/>
              </a:ext>
            </a:extLst>
          </p:cNvPr>
          <p:cNvSpPr/>
          <p:nvPr userDrawn="1"/>
        </p:nvSpPr>
        <p:spPr>
          <a:xfrm>
            <a:off x="-13377" y="1641942"/>
            <a:ext cx="251247" cy="1260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C2608EE-2BA7-FC12-D796-D94087AACE70}"/>
              </a:ext>
            </a:extLst>
          </p:cNvPr>
          <p:cNvSpPr/>
          <p:nvPr userDrawn="1"/>
        </p:nvSpPr>
        <p:spPr>
          <a:xfrm>
            <a:off x="0" y="4500083"/>
            <a:ext cx="237870" cy="1251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771712-5B3E-94E4-4BBF-35041974C2D7}"/>
              </a:ext>
            </a:extLst>
          </p:cNvPr>
          <p:cNvSpPr/>
          <p:nvPr userDrawn="1"/>
        </p:nvSpPr>
        <p:spPr>
          <a:xfrm>
            <a:off x="-13377" y="3066265"/>
            <a:ext cx="251247" cy="1273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539E66E8-F38C-A8AC-05AC-B4F87C2AC0AF}"/>
              </a:ext>
            </a:extLst>
          </p:cNvPr>
          <p:cNvSpPr/>
          <p:nvPr userDrawn="1"/>
        </p:nvSpPr>
        <p:spPr>
          <a:xfrm>
            <a:off x="9154537" y="-8190"/>
            <a:ext cx="3037462" cy="1129288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28569 h 1885292"/>
              <a:gd name="connsiteX1" fmla="*/ 6172826 w 7887326"/>
              <a:gd name="connsiteY1" fmla="*/ 0 h 1885292"/>
              <a:gd name="connsiteX2" fmla="*/ 7887326 w 7887326"/>
              <a:gd name="connsiteY2" fmla="*/ 1877341 h 1885292"/>
              <a:gd name="connsiteX3" fmla="*/ 0 w 7887326"/>
              <a:gd name="connsiteY3" fmla="*/ 1885292 h 1885292"/>
              <a:gd name="connsiteX4" fmla="*/ 1327868 w 7887326"/>
              <a:gd name="connsiteY4" fmla="*/ 28569 h 1885292"/>
              <a:gd name="connsiteX0" fmla="*/ 1327868 w 6229976"/>
              <a:gd name="connsiteY0" fmla="*/ 28569 h 1905911"/>
              <a:gd name="connsiteX1" fmla="*/ 6172826 w 6229976"/>
              <a:gd name="connsiteY1" fmla="*/ 0 h 1905911"/>
              <a:gd name="connsiteX2" fmla="*/ 6229976 w 6229976"/>
              <a:gd name="connsiteY2" fmla="*/ 1905911 h 1905911"/>
              <a:gd name="connsiteX3" fmla="*/ 0 w 6229976"/>
              <a:gd name="connsiteY3" fmla="*/ 1885292 h 1905911"/>
              <a:gd name="connsiteX4" fmla="*/ 1327868 w 6229976"/>
              <a:gd name="connsiteY4" fmla="*/ 28569 h 1905911"/>
              <a:gd name="connsiteX0" fmla="*/ 1327868 w 6229976"/>
              <a:gd name="connsiteY0" fmla="*/ 0 h 1877342"/>
              <a:gd name="connsiteX1" fmla="*/ 5201276 w 6229976"/>
              <a:gd name="connsiteY1" fmla="*/ 28570 h 1877342"/>
              <a:gd name="connsiteX2" fmla="*/ 6229976 w 6229976"/>
              <a:gd name="connsiteY2" fmla="*/ 1877342 h 1877342"/>
              <a:gd name="connsiteX3" fmla="*/ 0 w 6229976"/>
              <a:gd name="connsiteY3" fmla="*/ 1856723 h 1877342"/>
              <a:gd name="connsiteX4" fmla="*/ 1327868 w 6229976"/>
              <a:gd name="connsiteY4" fmla="*/ 0 h 1877342"/>
              <a:gd name="connsiteX0" fmla="*/ 1327868 w 5201276"/>
              <a:gd name="connsiteY0" fmla="*/ 0 h 1905911"/>
              <a:gd name="connsiteX1" fmla="*/ 5201276 w 5201276"/>
              <a:gd name="connsiteY1" fmla="*/ 28570 h 1905911"/>
              <a:gd name="connsiteX2" fmla="*/ 5086976 w 5201276"/>
              <a:gd name="connsiteY2" fmla="*/ 1905911 h 1905911"/>
              <a:gd name="connsiteX3" fmla="*/ 0 w 5201276"/>
              <a:gd name="connsiteY3" fmla="*/ 1856723 h 1905911"/>
              <a:gd name="connsiteX4" fmla="*/ 1327868 w 5201276"/>
              <a:gd name="connsiteY4" fmla="*/ 0 h 1905911"/>
              <a:gd name="connsiteX0" fmla="*/ 1327868 w 5086976"/>
              <a:gd name="connsiteY0" fmla="*/ 0 h 1905911"/>
              <a:gd name="connsiteX1" fmla="*/ 5029826 w 5086976"/>
              <a:gd name="connsiteY1" fmla="*/ 57140 h 1905911"/>
              <a:gd name="connsiteX2" fmla="*/ 5086976 w 5086976"/>
              <a:gd name="connsiteY2" fmla="*/ 1905911 h 1905911"/>
              <a:gd name="connsiteX3" fmla="*/ 0 w 5086976"/>
              <a:gd name="connsiteY3" fmla="*/ 1856723 h 1905911"/>
              <a:gd name="connsiteX4" fmla="*/ 1327868 w 5086976"/>
              <a:gd name="connsiteY4" fmla="*/ 0 h 1905911"/>
              <a:gd name="connsiteX0" fmla="*/ 1327868 w 5086976"/>
              <a:gd name="connsiteY0" fmla="*/ 5193 h 1911104"/>
              <a:gd name="connsiteX1" fmla="*/ 5009044 w 5086976"/>
              <a:gd name="connsiteY1" fmla="*/ 0 h 1911104"/>
              <a:gd name="connsiteX2" fmla="*/ 5086976 w 5086976"/>
              <a:gd name="connsiteY2" fmla="*/ 1911104 h 1911104"/>
              <a:gd name="connsiteX3" fmla="*/ 0 w 5086976"/>
              <a:gd name="connsiteY3" fmla="*/ 1861916 h 1911104"/>
              <a:gd name="connsiteX4" fmla="*/ 1327868 w 5086976"/>
              <a:gd name="connsiteY4" fmla="*/ 5193 h 1911104"/>
              <a:gd name="connsiteX0" fmla="*/ 1327868 w 5024630"/>
              <a:gd name="connsiteY0" fmla="*/ 5193 h 1911104"/>
              <a:gd name="connsiteX1" fmla="*/ 5009044 w 5024630"/>
              <a:gd name="connsiteY1" fmla="*/ 0 h 1911104"/>
              <a:gd name="connsiteX2" fmla="*/ 5024630 w 5024630"/>
              <a:gd name="connsiteY2" fmla="*/ 1911104 h 1911104"/>
              <a:gd name="connsiteX3" fmla="*/ 0 w 5024630"/>
              <a:gd name="connsiteY3" fmla="*/ 1861916 h 1911104"/>
              <a:gd name="connsiteX4" fmla="*/ 1327868 w 5024630"/>
              <a:gd name="connsiteY4" fmla="*/ 5193 h 1911104"/>
              <a:gd name="connsiteX0" fmla="*/ 1327868 w 5024630"/>
              <a:gd name="connsiteY0" fmla="*/ 5193 h 1861916"/>
              <a:gd name="connsiteX1" fmla="*/ 5009044 w 5024630"/>
              <a:gd name="connsiteY1" fmla="*/ 0 h 1861916"/>
              <a:gd name="connsiteX2" fmla="*/ 5024630 w 5024630"/>
              <a:gd name="connsiteY2" fmla="*/ 1827993 h 1861916"/>
              <a:gd name="connsiteX3" fmla="*/ 0 w 5024630"/>
              <a:gd name="connsiteY3" fmla="*/ 1861916 h 1861916"/>
              <a:gd name="connsiteX4" fmla="*/ 1327868 w 5024630"/>
              <a:gd name="connsiteY4" fmla="*/ 5193 h 1861916"/>
              <a:gd name="connsiteX0" fmla="*/ 1327868 w 5009044"/>
              <a:gd name="connsiteY0" fmla="*/ 5193 h 1911103"/>
              <a:gd name="connsiteX1" fmla="*/ 5009044 w 5009044"/>
              <a:gd name="connsiteY1" fmla="*/ 0 h 1911103"/>
              <a:gd name="connsiteX2" fmla="*/ 5003848 w 5009044"/>
              <a:gd name="connsiteY2" fmla="*/ 1911103 h 1911103"/>
              <a:gd name="connsiteX3" fmla="*/ 0 w 5009044"/>
              <a:gd name="connsiteY3" fmla="*/ 1861916 h 1911103"/>
              <a:gd name="connsiteX4" fmla="*/ 1327868 w 5009044"/>
              <a:gd name="connsiteY4" fmla="*/ 5193 h 1911103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5003848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5003848 w 5009044"/>
              <a:gd name="connsiteY2" fmla="*/ 1791551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4985560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4979809 w 5009044"/>
              <a:gd name="connsiteY2" fmla="*/ 1848474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044" h="1861916">
                <a:moveTo>
                  <a:pt x="1327868" y="5193"/>
                </a:moveTo>
                <a:lnTo>
                  <a:pt x="5009044" y="0"/>
                </a:lnTo>
                <a:lnTo>
                  <a:pt x="4979809" y="1848474"/>
                </a:lnTo>
                <a:lnTo>
                  <a:pt x="0" y="1861916"/>
                </a:lnTo>
                <a:lnTo>
                  <a:pt x="1327868" y="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77284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438C40-A425-91E9-9759-0E3F13A0E6F2}"/>
              </a:ext>
            </a:extLst>
          </p:cNvPr>
          <p:cNvSpPr/>
          <p:nvPr userDrawn="1"/>
        </p:nvSpPr>
        <p:spPr>
          <a:xfrm>
            <a:off x="-8002" y="1634695"/>
            <a:ext cx="8274530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1600692">
                <a:moveTo>
                  <a:pt x="0" y="17584"/>
                </a:moveTo>
                <a:lnTo>
                  <a:pt x="13645433" y="0"/>
                </a:lnTo>
                <a:lnTo>
                  <a:pt x="12505363" y="1600692"/>
                </a:lnTo>
                <a:lnTo>
                  <a:pt x="0" y="1595807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3863B08A-1883-8D54-2E4E-3B20DF9519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9671" y="1333884"/>
            <a:ext cx="6442329" cy="472241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216" h="4496520">
                <a:moveTo>
                  <a:pt x="3159966" y="9777"/>
                </a:moveTo>
                <a:lnTo>
                  <a:pt x="6134216" y="0"/>
                </a:lnTo>
                <a:cubicBezTo>
                  <a:pt x="6133235" y="1493951"/>
                  <a:pt x="6132255" y="3002569"/>
                  <a:pt x="6131274" y="4496520"/>
                </a:cubicBezTo>
                <a:lnTo>
                  <a:pt x="0" y="4480873"/>
                </a:lnTo>
                <a:lnTo>
                  <a:pt x="3159966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5F3D036E-309C-AAA4-ADD2-AA8745DFEE21}"/>
              </a:ext>
            </a:extLst>
          </p:cNvPr>
          <p:cNvSpPr/>
          <p:nvPr userDrawn="1"/>
        </p:nvSpPr>
        <p:spPr>
          <a:xfrm>
            <a:off x="-4780" y="2724431"/>
            <a:ext cx="7515123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0C21758E-FB86-82A9-9654-06117744CBBF}"/>
              </a:ext>
            </a:extLst>
          </p:cNvPr>
          <p:cNvSpPr/>
          <p:nvPr userDrawn="1"/>
        </p:nvSpPr>
        <p:spPr>
          <a:xfrm>
            <a:off x="-3028" y="3814166"/>
            <a:ext cx="6743661" cy="973726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251460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2514600 w 13645433"/>
              <a:gd name="connsiteY4" fmla="*/ 17584 h 1600692"/>
              <a:gd name="connsiteX0" fmla="*/ 19879 w 11150712"/>
              <a:gd name="connsiteY0" fmla="*/ 17584 h 1600692"/>
              <a:gd name="connsiteX1" fmla="*/ 11150712 w 11150712"/>
              <a:gd name="connsiteY1" fmla="*/ 0 h 1600692"/>
              <a:gd name="connsiteX2" fmla="*/ 10010642 w 11150712"/>
              <a:gd name="connsiteY2" fmla="*/ 1600692 h 1600692"/>
              <a:gd name="connsiteX3" fmla="*/ 0 w 11150712"/>
              <a:gd name="connsiteY3" fmla="*/ 1595807 h 1600692"/>
              <a:gd name="connsiteX4" fmla="*/ 19879 w 11150712"/>
              <a:gd name="connsiteY4" fmla="*/ 17584 h 1600692"/>
              <a:gd name="connsiteX0" fmla="*/ 0 w 11130833"/>
              <a:gd name="connsiteY0" fmla="*/ 17584 h 1605746"/>
              <a:gd name="connsiteX1" fmla="*/ 11130833 w 11130833"/>
              <a:gd name="connsiteY1" fmla="*/ 0 h 1605746"/>
              <a:gd name="connsiteX2" fmla="*/ 9990763 w 11130833"/>
              <a:gd name="connsiteY2" fmla="*/ 1600692 h 1605746"/>
              <a:gd name="connsiteX3" fmla="*/ 19878 w 11130833"/>
              <a:gd name="connsiteY3" fmla="*/ 1605746 h 1605746"/>
              <a:gd name="connsiteX4" fmla="*/ 0 w 11130833"/>
              <a:gd name="connsiteY4" fmla="*/ 17584 h 1605746"/>
              <a:gd name="connsiteX0" fmla="*/ 19878 w 11110955"/>
              <a:gd name="connsiteY0" fmla="*/ 37462 h 1605746"/>
              <a:gd name="connsiteX1" fmla="*/ 11110955 w 11110955"/>
              <a:gd name="connsiteY1" fmla="*/ 0 h 1605746"/>
              <a:gd name="connsiteX2" fmla="*/ 9970885 w 11110955"/>
              <a:gd name="connsiteY2" fmla="*/ 1600692 h 1605746"/>
              <a:gd name="connsiteX3" fmla="*/ 0 w 11110955"/>
              <a:gd name="connsiteY3" fmla="*/ 1605746 h 1605746"/>
              <a:gd name="connsiteX4" fmla="*/ 19878 w 11110955"/>
              <a:gd name="connsiteY4" fmla="*/ 37462 h 1605746"/>
              <a:gd name="connsiteX0" fmla="*/ 0 w 11120894"/>
              <a:gd name="connsiteY0" fmla="*/ 47401 h 1605746"/>
              <a:gd name="connsiteX1" fmla="*/ 11120894 w 11120894"/>
              <a:gd name="connsiteY1" fmla="*/ 0 h 1605746"/>
              <a:gd name="connsiteX2" fmla="*/ 9980824 w 11120894"/>
              <a:gd name="connsiteY2" fmla="*/ 1600692 h 1605746"/>
              <a:gd name="connsiteX3" fmla="*/ 9939 w 11120894"/>
              <a:gd name="connsiteY3" fmla="*/ 1605746 h 1605746"/>
              <a:gd name="connsiteX4" fmla="*/ 0 w 11120894"/>
              <a:gd name="connsiteY4" fmla="*/ 47401 h 160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894" h="1605746">
                <a:moveTo>
                  <a:pt x="0" y="47401"/>
                </a:moveTo>
                <a:lnTo>
                  <a:pt x="11120894" y="0"/>
                </a:lnTo>
                <a:lnTo>
                  <a:pt x="9980824" y="1600692"/>
                </a:lnTo>
                <a:lnTo>
                  <a:pt x="9939" y="1605746"/>
                </a:lnTo>
                <a:lnTo>
                  <a:pt x="0" y="47401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id="{F4F501D2-DA96-B62C-324C-5880D531BD23}"/>
              </a:ext>
            </a:extLst>
          </p:cNvPr>
          <p:cNvSpPr/>
          <p:nvPr userDrawn="1"/>
        </p:nvSpPr>
        <p:spPr>
          <a:xfrm>
            <a:off x="-8234" y="4903902"/>
            <a:ext cx="5975035" cy="97585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362" h="1609254">
                <a:moveTo>
                  <a:pt x="0" y="17584"/>
                </a:moveTo>
                <a:lnTo>
                  <a:pt x="9853362" y="0"/>
                </a:lnTo>
                <a:lnTo>
                  <a:pt x="8713292" y="1600692"/>
                </a:lnTo>
                <a:lnTo>
                  <a:pt x="0" y="1609254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id="{82D05FA4-69E8-3EB8-98B1-B430DA2670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677858"/>
            <a:ext cx="7154208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B28A2268-D0A3-B4F1-01E7-4FFFFD29A6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725" y="2767041"/>
            <a:ext cx="6478440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EA476DEA-80DB-E0DB-0E86-D43EB159BA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118" y="3876027"/>
            <a:ext cx="5838882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15">
            <a:extLst>
              <a:ext uri="{FF2B5EF4-FFF2-40B4-BE49-F238E27FC236}">
                <a16:creationId xmlns:a16="http://schemas.microsoft.com/office/drawing/2014/main" id="{5DC3ABB8-2C63-E91C-0154-218F7C0458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1108" y="4956931"/>
            <a:ext cx="4973467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703D724-36CF-D16C-856D-CAC589773131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10C44049-EBB1-2E1A-EDCE-23375348A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F541CE8-47B7-FF24-0AF0-94B1AA7093A9}"/>
              </a:ext>
            </a:extLst>
          </p:cNvPr>
          <p:cNvSpPr/>
          <p:nvPr userDrawn="1"/>
        </p:nvSpPr>
        <p:spPr>
          <a:xfrm>
            <a:off x="-6328" y="1638712"/>
            <a:ext cx="234136" cy="964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D5B35A7-B8CE-A9F4-FD4F-78DE53778155}"/>
              </a:ext>
            </a:extLst>
          </p:cNvPr>
          <p:cNvSpPr/>
          <p:nvPr userDrawn="1"/>
        </p:nvSpPr>
        <p:spPr>
          <a:xfrm>
            <a:off x="434" y="2723265"/>
            <a:ext cx="227374" cy="970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035180C-B4EC-84A1-593D-D458F81342E9}"/>
              </a:ext>
            </a:extLst>
          </p:cNvPr>
          <p:cNvSpPr/>
          <p:nvPr userDrawn="1"/>
        </p:nvSpPr>
        <p:spPr>
          <a:xfrm>
            <a:off x="-8233" y="3841956"/>
            <a:ext cx="234135" cy="945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AFA13BB-943B-3CC7-9145-FB3BFE580225}"/>
              </a:ext>
            </a:extLst>
          </p:cNvPr>
          <p:cNvSpPr/>
          <p:nvPr userDrawn="1"/>
        </p:nvSpPr>
        <p:spPr>
          <a:xfrm>
            <a:off x="-8233" y="4916379"/>
            <a:ext cx="234135" cy="9633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id="{8B551CD1-D8B9-3D00-D355-2D0259385325}"/>
              </a:ext>
            </a:extLst>
          </p:cNvPr>
          <p:cNvSpPr/>
          <p:nvPr userDrawn="1"/>
        </p:nvSpPr>
        <p:spPr>
          <a:xfrm>
            <a:off x="9154537" y="-8190"/>
            <a:ext cx="3037462" cy="1129288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28569 h 1885292"/>
              <a:gd name="connsiteX1" fmla="*/ 6172826 w 7887326"/>
              <a:gd name="connsiteY1" fmla="*/ 0 h 1885292"/>
              <a:gd name="connsiteX2" fmla="*/ 7887326 w 7887326"/>
              <a:gd name="connsiteY2" fmla="*/ 1877341 h 1885292"/>
              <a:gd name="connsiteX3" fmla="*/ 0 w 7887326"/>
              <a:gd name="connsiteY3" fmla="*/ 1885292 h 1885292"/>
              <a:gd name="connsiteX4" fmla="*/ 1327868 w 7887326"/>
              <a:gd name="connsiteY4" fmla="*/ 28569 h 1885292"/>
              <a:gd name="connsiteX0" fmla="*/ 1327868 w 6229976"/>
              <a:gd name="connsiteY0" fmla="*/ 28569 h 1905911"/>
              <a:gd name="connsiteX1" fmla="*/ 6172826 w 6229976"/>
              <a:gd name="connsiteY1" fmla="*/ 0 h 1905911"/>
              <a:gd name="connsiteX2" fmla="*/ 6229976 w 6229976"/>
              <a:gd name="connsiteY2" fmla="*/ 1905911 h 1905911"/>
              <a:gd name="connsiteX3" fmla="*/ 0 w 6229976"/>
              <a:gd name="connsiteY3" fmla="*/ 1885292 h 1905911"/>
              <a:gd name="connsiteX4" fmla="*/ 1327868 w 6229976"/>
              <a:gd name="connsiteY4" fmla="*/ 28569 h 1905911"/>
              <a:gd name="connsiteX0" fmla="*/ 1327868 w 6229976"/>
              <a:gd name="connsiteY0" fmla="*/ 0 h 1877342"/>
              <a:gd name="connsiteX1" fmla="*/ 5201276 w 6229976"/>
              <a:gd name="connsiteY1" fmla="*/ 28570 h 1877342"/>
              <a:gd name="connsiteX2" fmla="*/ 6229976 w 6229976"/>
              <a:gd name="connsiteY2" fmla="*/ 1877342 h 1877342"/>
              <a:gd name="connsiteX3" fmla="*/ 0 w 6229976"/>
              <a:gd name="connsiteY3" fmla="*/ 1856723 h 1877342"/>
              <a:gd name="connsiteX4" fmla="*/ 1327868 w 6229976"/>
              <a:gd name="connsiteY4" fmla="*/ 0 h 1877342"/>
              <a:gd name="connsiteX0" fmla="*/ 1327868 w 5201276"/>
              <a:gd name="connsiteY0" fmla="*/ 0 h 1905911"/>
              <a:gd name="connsiteX1" fmla="*/ 5201276 w 5201276"/>
              <a:gd name="connsiteY1" fmla="*/ 28570 h 1905911"/>
              <a:gd name="connsiteX2" fmla="*/ 5086976 w 5201276"/>
              <a:gd name="connsiteY2" fmla="*/ 1905911 h 1905911"/>
              <a:gd name="connsiteX3" fmla="*/ 0 w 5201276"/>
              <a:gd name="connsiteY3" fmla="*/ 1856723 h 1905911"/>
              <a:gd name="connsiteX4" fmla="*/ 1327868 w 5201276"/>
              <a:gd name="connsiteY4" fmla="*/ 0 h 1905911"/>
              <a:gd name="connsiteX0" fmla="*/ 1327868 w 5086976"/>
              <a:gd name="connsiteY0" fmla="*/ 0 h 1905911"/>
              <a:gd name="connsiteX1" fmla="*/ 5029826 w 5086976"/>
              <a:gd name="connsiteY1" fmla="*/ 57140 h 1905911"/>
              <a:gd name="connsiteX2" fmla="*/ 5086976 w 5086976"/>
              <a:gd name="connsiteY2" fmla="*/ 1905911 h 1905911"/>
              <a:gd name="connsiteX3" fmla="*/ 0 w 5086976"/>
              <a:gd name="connsiteY3" fmla="*/ 1856723 h 1905911"/>
              <a:gd name="connsiteX4" fmla="*/ 1327868 w 5086976"/>
              <a:gd name="connsiteY4" fmla="*/ 0 h 1905911"/>
              <a:gd name="connsiteX0" fmla="*/ 1327868 w 5086976"/>
              <a:gd name="connsiteY0" fmla="*/ 5193 h 1911104"/>
              <a:gd name="connsiteX1" fmla="*/ 5009044 w 5086976"/>
              <a:gd name="connsiteY1" fmla="*/ 0 h 1911104"/>
              <a:gd name="connsiteX2" fmla="*/ 5086976 w 5086976"/>
              <a:gd name="connsiteY2" fmla="*/ 1911104 h 1911104"/>
              <a:gd name="connsiteX3" fmla="*/ 0 w 5086976"/>
              <a:gd name="connsiteY3" fmla="*/ 1861916 h 1911104"/>
              <a:gd name="connsiteX4" fmla="*/ 1327868 w 5086976"/>
              <a:gd name="connsiteY4" fmla="*/ 5193 h 1911104"/>
              <a:gd name="connsiteX0" fmla="*/ 1327868 w 5024630"/>
              <a:gd name="connsiteY0" fmla="*/ 5193 h 1911104"/>
              <a:gd name="connsiteX1" fmla="*/ 5009044 w 5024630"/>
              <a:gd name="connsiteY1" fmla="*/ 0 h 1911104"/>
              <a:gd name="connsiteX2" fmla="*/ 5024630 w 5024630"/>
              <a:gd name="connsiteY2" fmla="*/ 1911104 h 1911104"/>
              <a:gd name="connsiteX3" fmla="*/ 0 w 5024630"/>
              <a:gd name="connsiteY3" fmla="*/ 1861916 h 1911104"/>
              <a:gd name="connsiteX4" fmla="*/ 1327868 w 5024630"/>
              <a:gd name="connsiteY4" fmla="*/ 5193 h 1911104"/>
              <a:gd name="connsiteX0" fmla="*/ 1327868 w 5024630"/>
              <a:gd name="connsiteY0" fmla="*/ 5193 h 1861916"/>
              <a:gd name="connsiteX1" fmla="*/ 5009044 w 5024630"/>
              <a:gd name="connsiteY1" fmla="*/ 0 h 1861916"/>
              <a:gd name="connsiteX2" fmla="*/ 5024630 w 5024630"/>
              <a:gd name="connsiteY2" fmla="*/ 1827993 h 1861916"/>
              <a:gd name="connsiteX3" fmla="*/ 0 w 5024630"/>
              <a:gd name="connsiteY3" fmla="*/ 1861916 h 1861916"/>
              <a:gd name="connsiteX4" fmla="*/ 1327868 w 5024630"/>
              <a:gd name="connsiteY4" fmla="*/ 5193 h 1861916"/>
              <a:gd name="connsiteX0" fmla="*/ 1327868 w 5009044"/>
              <a:gd name="connsiteY0" fmla="*/ 5193 h 1911103"/>
              <a:gd name="connsiteX1" fmla="*/ 5009044 w 5009044"/>
              <a:gd name="connsiteY1" fmla="*/ 0 h 1911103"/>
              <a:gd name="connsiteX2" fmla="*/ 5003848 w 5009044"/>
              <a:gd name="connsiteY2" fmla="*/ 1911103 h 1911103"/>
              <a:gd name="connsiteX3" fmla="*/ 0 w 5009044"/>
              <a:gd name="connsiteY3" fmla="*/ 1861916 h 1911103"/>
              <a:gd name="connsiteX4" fmla="*/ 1327868 w 5009044"/>
              <a:gd name="connsiteY4" fmla="*/ 5193 h 1911103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5003848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5003848 w 5009044"/>
              <a:gd name="connsiteY2" fmla="*/ 1791551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  <a:gd name="connsiteX0" fmla="*/ 1327868 w 5009044"/>
              <a:gd name="connsiteY0" fmla="*/ 5193 h 1882973"/>
              <a:gd name="connsiteX1" fmla="*/ 5009044 w 5009044"/>
              <a:gd name="connsiteY1" fmla="*/ 0 h 1882973"/>
              <a:gd name="connsiteX2" fmla="*/ 4985560 w 5009044"/>
              <a:gd name="connsiteY2" fmla="*/ 1882973 h 1882973"/>
              <a:gd name="connsiteX3" fmla="*/ 0 w 5009044"/>
              <a:gd name="connsiteY3" fmla="*/ 1861916 h 1882973"/>
              <a:gd name="connsiteX4" fmla="*/ 1327868 w 5009044"/>
              <a:gd name="connsiteY4" fmla="*/ 5193 h 1882973"/>
              <a:gd name="connsiteX0" fmla="*/ 1327868 w 5009044"/>
              <a:gd name="connsiteY0" fmla="*/ 5193 h 1861916"/>
              <a:gd name="connsiteX1" fmla="*/ 5009044 w 5009044"/>
              <a:gd name="connsiteY1" fmla="*/ 0 h 1861916"/>
              <a:gd name="connsiteX2" fmla="*/ 4979809 w 5009044"/>
              <a:gd name="connsiteY2" fmla="*/ 1848474 h 1861916"/>
              <a:gd name="connsiteX3" fmla="*/ 0 w 5009044"/>
              <a:gd name="connsiteY3" fmla="*/ 1861916 h 1861916"/>
              <a:gd name="connsiteX4" fmla="*/ 1327868 w 5009044"/>
              <a:gd name="connsiteY4" fmla="*/ 5193 h 186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044" h="1861916">
                <a:moveTo>
                  <a:pt x="1327868" y="5193"/>
                </a:moveTo>
                <a:lnTo>
                  <a:pt x="5009044" y="0"/>
                </a:lnTo>
                <a:lnTo>
                  <a:pt x="4979809" y="1848474"/>
                </a:lnTo>
                <a:lnTo>
                  <a:pt x="0" y="1861916"/>
                </a:lnTo>
                <a:lnTo>
                  <a:pt x="1327868" y="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83750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id="{B1D3BDD4-3A0F-45C0-E53E-05C0C2002748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43F282-A0A4-3217-CD87-23D270A29C44}"/>
              </a:ext>
            </a:extLst>
          </p:cNvPr>
          <p:cNvSpPr/>
          <p:nvPr userDrawn="1"/>
        </p:nvSpPr>
        <p:spPr>
          <a:xfrm>
            <a:off x="0" y="909712"/>
            <a:ext cx="12186328" cy="594828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564121-4647-6E38-DD81-14AF7B27BF69}"/>
              </a:ext>
            </a:extLst>
          </p:cNvPr>
          <p:cNvSpPr/>
          <p:nvPr userDrawn="1"/>
        </p:nvSpPr>
        <p:spPr>
          <a:xfrm>
            <a:off x="279106" y="2312081"/>
            <a:ext cx="3503603" cy="3790492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3">
            <a:extLst>
              <a:ext uri="{FF2B5EF4-FFF2-40B4-BE49-F238E27FC236}">
                <a16:creationId xmlns:a16="http://schemas.microsoft.com/office/drawing/2014/main" id="{5DB53BB8-70C6-1C3D-00F2-B4B7784647F9}"/>
              </a:ext>
            </a:extLst>
          </p:cNvPr>
          <p:cNvSpPr/>
          <p:nvPr userDrawn="1"/>
        </p:nvSpPr>
        <p:spPr>
          <a:xfrm>
            <a:off x="7998995" y="1252763"/>
            <a:ext cx="4136150" cy="914400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3">
            <a:extLst>
              <a:ext uri="{FF2B5EF4-FFF2-40B4-BE49-F238E27FC236}">
                <a16:creationId xmlns:a16="http://schemas.microsoft.com/office/drawing/2014/main" id="{8316DF90-A7E6-FFAA-53AB-027F087ED51F}"/>
              </a:ext>
            </a:extLst>
          </p:cNvPr>
          <p:cNvSpPr/>
          <p:nvPr userDrawn="1"/>
        </p:nvSpPr>
        <p:spPr>
          <a:xfrm>
            <a:off x="4150302" y="1237550"/>
            <a:ext cx="4136150" cy="914400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3">
            <a:extLst>
              <a:ext uri="{FF2B5EF4-FFF2-40B4-BE49-F238E27FC236}">
                <a16:creationId xmlns:a16="http://schemas.microsoft.com/office/drawing/2014/main" id="{14B6130A-49A1-A8FD-C6B9-EE87E8661717}"/>
              </a:ext>
            </a:extLst>
          </p:cNvPr>
          <p:cNvSpPr/>
          <p:nvPr userDrawn="1"/>
        </p:nvSpPr>
        <p:spPr>
          <a:xfrm>
            <a:off x="279107" y="1237550"/>
            <a:ext cx="4136150" cy="914400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752" h="1507913">
                <a:moveTo>
                  <a:pt x="1069675" y="0"/>
                </a:moveTo>
                <a:lnTo>
                  <a:pt x="6904752" y="0"/>
                </a:lnTo>
                <a:lnTo>
                  <a:pt x="5817824" y="1507913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33F96D1-6B72-85D1-A18E-065AA7168A56}"/>
              </a:ext>
            </a:extLst>
          </p:cNvPr>
          <p:cNvSpPr/>
          <p:nvPr userDrawn="1"/>
        </p:nvSpPr>
        <p:spPr>
          <a:xfrm>
            <a:off x="7998995" y="2305178"/>
            <a:ext cx="3503603" cy="3797395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8F3454B-EE21-42AA-BE61-0E126C41680F}"/>
              </a:ext>
            </a:extLst>
          </p:cNvPr>
          <p:cNvSpPr/>
          <p:nvPr userDrawn="1"/>
        </p:nvSpPr>
        <p:spPr>
          <a:xfrm>
            <a:off x="4160469" y="2312081"/>
            <a:ext cx="3503603" cy="3790492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8E525F-1294-A640-AB26-89313D4B02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362" y="1237550"/>
            <a:ext cx="3556266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 err="1">
                <a:effectLst/>
              </a:rPr>
              <a:t>Рекрутмент</a:t>
            </a:r>
            <a:endParaRPr lang="ru-RU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A22B1286-92EC-EA44-90B2-A2583B6E6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72443" y="1252762"/>
            <a:ext cx="3556266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Аутсорсинг</a:t>
            </a:r>
            <a:endParaRPr lang="ru-RU"/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FACE23DF-6B08-0348-9FF8-893894CDE8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6452" y="1267404"/>
            <a:ext cx="3556266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Консалтинг</a:t>
            </a:r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6278023-0022-C148-9D3F-FECB26796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51827" y="2383979"/>
            <a:ext cx="3450771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en">
                <a:effectLst/>
              </a:rPr>
              <a:t>Talent mapping;</a:t>
            </a:r>
            <a:endParaRPr lang="ru-RU">
              <a:effectLst/>
            </a:endParaRPr>
          </a:p>
          <a:p>
            <a:pPr lvl="0"/>
            <a:r>
              <a:rPr lang="ru-RU">
                <a:effectLst/>
              </a:rPr>
              <a:t>Исследования и опросы; </a:t>
            </a:r>
          </a:p>
          <a:p>
            <a:pPr lvl="0"/>
            <a:r>
              <a:rPr lang="ru-RU" err="1">
                <a:effectLst/>
              </a:rPr>
              <a:t>Аутплейсмент</a:t>
            </a:r>
            <a:r>
              <a:rPr lang="ru-RU">
                <a:effectLst/>
              </a:rPr>
              <a:t>;</a:t>
            </a:r>
          </a:p>
          <a:p>
            <a:pPr lvl="0"/>
            <a:r>
              <a:rPr lang="ru-RU">
                <a:effectLst/>
              </a:rPr>
              <a:t>Оценка персонала;</a:t>
            </a:r>
          </a:p>
          <a:p>
            <a:pPr lvl="0"/>
            <a:r>
              <a:rPr lang="ru-RU">
                <a:effectLst/>
              </a:rPr>
              <a:t>Развитие бренда работодателя;</a:t>
            </a:r>
          </a:p>
          <a:p>
            <a:pPr lvl="0"/>
            <a:r>
              <a:rPr lang="ru-RU">
                <a:effectLst/>
              </a:rPr>
              <a:t>Управление эффективностью персонала;</a:t>
            </a:r>
          </a:p>
          <a:p>
            <a:pPr lvl="0"/>
            <a:r>
              <a:rPr lang="ru-RU">
                <a:effectLst/>
              </a:rPr>
              <a:t>Обучение и развитие персонала;</a:t>
            </a:r>
          </a:p>
          <a:p>
            <a:pPr lvl="0"/>
            <a:r>
              <a:rPr lang="ru-RU">
                <a:effectLst/>
              </a:rPr>
              <a:t>Юридическое консультирование  по трудовому праву и охране труда;</a:t>
            </a:r>
          </a:p>
          <a:p>
            <a:pPr lvl="0"/>
            <a:r>
              <a:rPr lang="ru-RU">
                <a:effectLst/>
              </a:rPr>
              <a:t>Обзоры заработных плат, льгот и компенсаций.</a:t>
            </a:r>
            <a:endParaRPr lang="ru-RU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26D3DA19-7106-464D-94EE-37B72E8A8B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3875" y="2417329"/>
            <a:ext cx="3420196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en">
                <a:effectLst/>
              </a:rPr>
              <a:t>Talent mapping;</a:t>
            </a:r>
            <a:endParaRPr lang="ru-RU">
              <a:effectLst/>
            </a:endParaRPr>
          </a:p>
          <a:p>
            <a:pPr lvl="0"/>
            <a:r>
              <a:rPr lang="ru-RU">
                <a:effectLst/>
              </a:rPr>
              <a:t>Исследования и опросы; </a:t>
            </a:r>
          </a:p>
          <a:p>
            <a:pPr lvl="0"/>
            <a:r>
              <a:rPr lang="ru-RU" err="1">
                <a:effectLst/>
              </a:rPr>
              <a:t>Аутплейсмент</a:t>
            </a:r>
            <a:r>
              <a:rPr lang="ru-RU">
                <a:effectLst/>
              </a:rPr>
              <a:t>;</a:t>
            </a:r>
          </a:p>
          <a:p>
            <a:pPr lvl="0"/>
            <a:r>
              <a:rPr lang="ru-RU">
                <a:effectLst/>
              </a:rPr>
              <a:t>Оценка персонала;</a:t>
            </a:r>
          </a:p>
          <a:p>
            <a:pPr lvl="0"/>
            <a:r>
              <a:rPr lang="ru-RU">
                <a:effectLst/>
              </a:rPr>
              <a:t>Развитие бренда работодателя;</a:t>
            </a:r>
          </a:p>
          <a:p>
            <a:pPr lvl="0"/>
            <a:r>
              <a:rPr lang="ru-RU">
                <a:effectLst/>
              </a:rPr>
              <a:t>Управление эффективностью персонала;</a:t>
            </a:r>
          </a:p>
          <a:p>
            <a:pPr lvl="0"/>
            <a:r>
              <a:rPr lang="ru-RU">
                <a:effectLst/>
              </a:rPr>
              <a:t>Обучение и развитие персонала;</a:t>
            </a:r>
          </a:p>
          <a:p>
            <a:pPr lvl="0"/>
            <a:r>
              <a:rPr lang="ru-RU">
                <a:effectLst/>
              </a:rPr>
              <a:t>Юридическое консультирование  по трудовому праву и охране труда;</a:t>
            </a:r>
          </a:p>
          <a:p>
            <a:pPr lvl="0"/>
            <a:r>
              <a:rPr lang="ru-RU">
                <a:effectLst/>
              </a:rPr>
              <a:t>Обзоры заработных плат, льгот и компенсаций.</a:t>
            </a:r>
            <a:endParaRPr lang="ru-RU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4C90EB59-84FF-7342-9F0B-45B5E1A66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175" y="2417329"/>
            <a:ext cx="3556267" cy="40161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en">
                <a:effectLst/>
              </a:rPr>
              <a:t>Talent mapping;</a:t>
            </a:r>
            <a:endParaRPr lang="ru-RU">
              <a:effectLst/>
            </a:endParaRPr>
          </a:p>
          <a:p>
            <a:pPr lvl="0"/>
            <a:r>
              <a:rPr lang="ru-RU">
                <a:effectLst/>
              </a:rPr>
              <a:t>Исследования и опросы; </a:t>
            </a:r>
          </a:p>
          <a:p>
            <a:pPr lvl="0"/>
            <a:r>
              <a:rPr lang="ru-RU" err="1">
                <a:effectLst/>
              </a:rPr>
              <a:t>Аутплейсмент</a:t>
            </a:r>
            <a:r>
              <a:rPr lang="ru-RU">
                <a:effectLst/>
              </a:rPr>
              <a:t>;</a:t>
            </a:r>
          </a:p>
          <a:p>
            <a:pPr lvl="0"/>
            <a:r>
              <a:rPr lang="ru-RU">
                <a:effectLst/>
              </a:rPr>
              <a:t>Оценка персонала;</a:t>
            </a:r>
          </a:p>
          <a:p>
            <a:pPr lvl="0"/>
            <a:r>
              <a:rPr lang="ru-RU">
                <a:effectLst/>
              </a:rPr>
              <a:t>Развитие бренда работодателя;</a:t>
            </a:r>
          </a:p>
          <a:p>
            <a:pPr lvl="0"/>
            <a:r>
              <a:rPr lang="ru-RU">
                <a:effectLst/>
              </a:rPr>
              <a:t>Управление эффективностью персонала;</a:t>
            </a:r>
          </a:p>
          <a:p>
            <a:pPr lvl="0"/>
            <a:r>
              <a:rPr lang="ru-RU">
                <a:effectLst/>
              </a:rPr>
              <a:t>Обучение и развитие персонала;</a:t>
            </a:r>
          </a:p>
          <a:p>
            <a:pPr lvl="0"/>
            <a:r>
              <a:rPr lang="ru-RU">
                <a:effectLst/>
              </a:rPr>
              <a:t>Юридическое консультирование  по трудовому праву и охране труда;</a:t>
            </a:r>
          </a:p>
          <a:p>
            <a:pPr lvl="0"/>
            <a:r>
              <a:rPr lang="ru-RU">
                <a:effectLst/>
              </a:rPr>
              <a:t>Обзоры заработных плат, льгот и компенсаций.</a:t>
            </a:r>
            <a:endParaRPr lang="ru-RU"/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E9A394A0-30B0-015F-31B5-535A731A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797" y="0"/>
            <a:ext cx="11835866" cy="9097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98411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438C40-A425-91E9-9759-0E3F13A0E6F2}"/>
              </a:ext>
            </a:extLst>
          </p:cNvPr>
          <p:cNvSpPr/>
          <p:nvPr userDrawn="1"/>
        </p:nvSpPr>
        <p:spPr>
          <a:xfrm>
            <a:off x="231" y="1333884"/>
            <a:ext cx="8274530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433" h="1600692">
                <a:moveTo>
                  <a:pt x="0" y="17584"/>
                </a:moveTo>
                <a:lnTo>
                  <a:pt x="13645433" y="0"/>
                </a:lnTo>
                <a:lnTo>
                  <a:pt x="12505363" y="1600692"/>
                </a:lnTo>
                <a:lnTo>
                  <a:pt x="0" y="1595807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3863B08A-1883-8D54-2E4E-3B20DF9519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6497" y="1333885"/>
            <a:ext cx="7035503" cy="55348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4421393"/>
              <a:gd name="connsiteY0" fmla="*/ 580913 h 1495313"/>
              <a:gd name="connsiteX1" fmla="*/ 4421393 w 4421393"/>
              <a:gd name="connsiteY1" fmla="*/ 0 h 1495313"/>
              <a:gd name="connsiteX2" fmla="*/ 914400 w 4421393"/>
              <a:gd name="connsiteY2" fmla="*/ 1495313 h 1495313"/>
              <a:gd name="connsiteX3" fmla="*/ 0 w 4421393"/>
              <a:gd name="connsiteY3" fmla="*/ 1495313 h 1495313"/>
              <a:gd name="connsiteX4" fmla="*/ 0 w 4421393"/>
              <a:gd name="connsiteY4" fmla="*/ 580913 h 1495313"/>
              <a:gd name="connsiteX0" fmla="*/ 0 w 5282004"/>
              <a:gd name="connsiteY0" fmla="*/ 0 h 1495313"/>
              <a:gd name="connsiteX1" fmla="*/ 5282004 w 5282004"/>
              <a:gd name="connsiteY1" fmla="*/ 0 h 1495313"/>
              <a:gd name="connsiteX2" fmla="*/ 1775011 w 5282004"/>
              <a:gd name="connsiteY2" fmla="*/ 1495313 h 1495313"/>
              <a:gd name="connsiteX3" fmla="*/ 860611 w 5282004"/>
              <a:gd name="connsiteY3" fmla="*/ 1495313 h 1495313"/>
              <a:gd name="connsiteX4" fmla="*/ 0 w 5282004"/>
              <a:gd name="connsiteY4" fmla="*/ 0 h 1495313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4238513 w 7745506"/>
              <a:gd name="connsiteY2" fmla="*/ 1495313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23990 w 7745506"/>
              <a:gd name="connsiteY2" fmla="*/ 3754419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63502 w 7745506"/>
              <a:gd name="connsiteY0" fmla="*/ 0 h 3840480"/>
              <a:gd name="connsiteX1" fmla="*/ 7745506 w 7745506"/>
              <a:gd name="connsiteY1" fmla="*/ 0 h 3840480"/>
              <a:gd name="connsiteX2" fmla="*/ 7713232 w 7745506"/>
              <a:gd name="connsiteY2" fmla="*/ 3797450 h 3840480"/>
              <a:gd name="connsiteX3" fmla="*/ 0 w 7745506"/>
              <a:gd name="connsiteY3" fmla="*/ 3840480 h 3840480"/>
              <a:gd name="connsiteX4" fmla="*/ 2463502 w 7745506"/>
              <a:gd name="connsiteY4" fmla="*/ 0 h 3840480"/>
              <a:gd name="connsiteX0" fmla="*/ 2409714 w 7691718"/>
              <a:gd name="connsiteY0" fmla="*/ 0 h 3797450"/>
              <a:gd name="connsiteX1" fmla="*/ 7691718 w 7691718"/>
              <a:gd name="connsiteY1" fmla="*/ 0 h 3797450"/>
              <a:gd name="connsiteX2" fmla="*/ 7659444 w 7691718"/>
              <a:gd name="connsiteY2" fmla="*/ 3797450 h 3797450"/>
              <a:gd name="connsiteX3" fmla="*/ 0 w 7691718"/>
              <a:gd name="connsiteY3" fmla="*/ 3775934 h 3797450"/>
              <a:gd name="connsiteX4" fmla="*/ 2409714 w 7691718"/>
              <a:gd name="connsiteY4" fmla="*/ 0 h 3797450"/>
              <a:gd name="connsiteX0" fmla="*/ 2431230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31230 w 7713234"/>
              <a:gd name="connsiteY4" fmla="*/ 0 h 3797450"/>
              <a:gd name="connsiteX0" fmla="*/ 2441988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441988 w 7713234"/>
              <a:gd name="connsiteY4" fmla="*/ 0 h 3797450"/>
              <a:gd name="connsiteX0" fmla="*/ 2671106 w 7713234"/>
              <a:gd name="connsiteY0" fmla="*/ 0 h 3797450"/>
              <a:gd name="connsiteX1" fmla="*/ 7713234 w 7713234"/>
              <a:gd name="connsiteY1" fmla="*/ 0 h 3797450"/>
              <a:gd name="connsiteX2" fmla="*/ 7680960 w 7713234"/>
              <a:gd name="connsiteY2" fmla="*/ 3797450 h 3797450"/>
              <a:gd name="connsiteX3" fmla="*/ 0 w 7713234"/>
              <a:gd name="connsiteY3" fmla="*/ 3786692 h 3797450"/>
              <a:gd name="connsiteX4" fmla="*/ 2671106 w 7713234"/>
              <a:gd name="connsiteY4" fmla="*/ 0 h 3797450"/>
              <a:gd name="connsiteX0" fmla="*/ 3169743 w 7713234"/>
              <a:gd name="connsiteY0" fmla="*/ 0 h 4002771"/>
              <a:gd name="connsiteX1" fmla="*/ 7713234 w 7713234"/>
              <a:gd name="connsiteY1" fmla="*/ 205321 h 4002771"/>
              <a:gd name="connsiteX2" fmla="*/ 7680960 w 7713234"/>
              <a:gd name="connsiteY2" fmla="*/ 4002771 h 4002771"/>
              <a:gd name="connsiteX3" fmla="*/ 0 w 7713234"/>
              <a:gd name="connsiteY3" fmla="*/ 3992013 h 4002771"/>
              <a:gd name="connsiteX4" fmla="*/ 3169743 w 7713234"/>
              <a:gd name="connsiteY4" fmla="*/ 0 h 4002771"/>
              <a:gd name="connsiteX0" fmla="*/ 3169743 w 7713234"/>
              <a:gd name="connsiteY0" fmla="*/ 9777 h 4012548"/>
              <a:gd name="connsiteX1" fmla="*/ 7713234 w 7713234"/>
              <a:gd name="connsiteY1" fmla="*/ 0 h 4012548"/>
              <a:gd name="connsiteX2" fmla="*/ 7680960 w 7713234"/>
              <a:gd name="connsiteY2" fmla="*/ 4012548 h 4012548"/>
              <a:gd name="connsiteX3" fmla="*/ 0 w 7713234"/>
              <a:gd name="connsiteY3" fmla="*/ 4001790 h 4012548"/>
              <a:gd name="connsiteX4" fmla="*/ 3169743 w 7713234"/>
              <a:gd name="connsiteY4" fmla="*/ 9777 h 4012548"/>
              <a:gd name="connsiteX0" fmla="*/ 3159966 w 7703457"/>
              <a:gd name="connsiteY0" fmla="*/ 9777 h 4480873"/>
              <a:gd name="connsiteX1" fmla="*/ 7703457 w 7703457"/>
              <a:gd name="connsiteY1" fmla="*/ 0 h 4480873"/>
              <a:gd name="connsiteX2" fmla="*/ 7671183 w 7703457"/>
              <a:gd name="connsiteY2" fmla="*/ 4012548 h 4480873"/>
              <a:gd name="connsiteX3" fmla="*/ 0 w 7703457"/>
              <a:gd name="connsiteY3" fmla="*/ 4480873 h 4480873"/>
              <a:gd name="connsiteX4" fmla="*/ 3159966 w 7703457"/>
              <a:gd name="connsiteY4" fmla="*/ 9777 h 4480873"/>
              <a:gd name="connsiteX0" fmla="*/ 3159966 w 7703457"/>
              <a:gd name="connsiteY0" fmla="*/ 9777 h 4481854"/>
              <a:gd name="connsiteX1" fmla="*/ 7703457 w 7703457"/>
              <a:gd name="connsiteY1" fmla="*/ 0 h 4481854"/>
              <a:gd name="connsiteX2" fmla="*/ 7700515 w 7703457"/>
              <a:gd name="connsiteY2" fmla="*/ 4481854 h 4481854"/>
              <a:gd name="connsiteX3" fmla="*/ 0 w 7703457"/>
              <a:gd name="connsiteY3" fmla="*/ 4480873 h 4481854"/>
              <a:gd name="connsiteX4" fmla="*/ 3159966 w 7703457"/>
              <a:gd name="connsiteY4" fmla="*/ 9777 h 4481854"/>
              <a:gd name="connsiteX0" fmla="*/ 3159966 w 7700515"/>
              <a:gd name="connsiteY0" fmla="*/ 9777 h 4481854"/>
              <a:gd name="connsiteX1" fmla="*/ 6134216 w 7700515"/>
              <a:gd name="connsiteY1" fmla="*/ 0 h 4481854"/>
              <a:gd name="connsiteX2" fmla="*/ 7700515 w 7700515"/>
              <a:gd name="connsiteY2" fmla="*/ 4481854 h 4481854"/>
              <a:gd name="connsiteX3" fmla="*/ 0 w 7700515"/>
              <a:gd name="connsiteY3" fmla="*/ 4480873 h 4481854"/>
              <a:gd name="connsiteX4" fmla="*/ 3159966 w 7700515"/>
              <a:gd name="connsiteY4" fmla="*/ 9777 h 4481854"/>
              <a:gd name="connsiteX0" fmla="*/ 3159966 w 6134216"/>
              <a:gd name="connsiteY0" fmla="*/ 9777 h 4496520"/>
              <a:gd name="connsiteX1" fmla="*/ 6134216 w 6134216"/>
              <a:gd name="connsiteY1" fmla="*/ 0 h 4496520"/>
              <a:gd name="connsiteX2" fmla="*/ 6131274 w 6134216"/>
              <a:gd name="connsiteY2" fmla="*/ 4496520 h 4496520"/>
              <a:gd name="connsiteX3" fmla="*/ 0 w 6134216"/>
              <a:gd name="connsiteY3" fmla="*/ 4480873 h 4496520"/>
              <a:gd name="connsiteX4" fmla="*/ 3159966 w 6134216"/>
              <a:gd name="connsiteY4" fmla="*/ 9777 h 449652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1 w 6306113"/>
              <a:gd name="connsiteY2" fmla="*/ 4496520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27757"/>
              <a:gd name="connsiteY0" fmla="*/ 9777 h 4726440"/>
              <a:gd name="connsiteX1" fmla="*/ 6306113 w 6327757"/>
              <a:gd name="connsiteY1" fmla="*/ 0 h 4726440"/>
              <a:gd name="connsiteX2" fmla="*/ 6327728 w 6327757"/>
              <a:gd name="connsiteY2" fmla="*/ 4692973 h 4726440"/>
              <a:gd name="connsiteX3" fmla="*/ 0 w 6327757"/>
              <a:gd name="connsiteY3" fmla="*/ 4726440 h 4726440"/>
              <a:gd name="connsiteX4" fmla="*/ 3331863 w 6327757"/>
              <a:gd name="connsiteY4" fmla="*/ 9777 h 4726440"/>
              <a:gd name="connsiteX0" fmla="*/ 3331863 w 6306113"/>
              <a:gd name="connsiteY0" fmla="*/ 9777 h 4726440"/>
              <a:gd name="connsiteX1" fmla="*/ 6306113 w 6306113"/>
              <a:gd name="connsiteY1" fmla="*/ 0 h 4726440"/>
              <a:gd name="connsiteX2" fmla="*/ 6303172 w 6306113"/>
              <a:gd name="connsiteY2" fmla="*/ 4705251 h 4726440"/>
              <a:gd name="connsiteX3" fmla="*/ 0 w 6306113"/>
              <a:gd name="connsiteY3" fmla="*/ 4726440 h 4726440"/>
              <a:gd name="connsiteX4" fmla="*/ 3331863 w 6306113"/>
              <a:gd name="connsiteY4" fmla="*/ 9777 h 4726440"/>
              <a:gd name="connsiteX0" fmla="*/ 3331863 w 6306113"/>
              <a:gd name="connsiteY0" fmla="*/ 9777 h 5245499"/>
              <a:gd name="connsiteX1" fmla="*/ 6306113 w 6306113"/>
              <a:gd name="connsiteY1" fmla="*/ 0 h 5245499"/>
              <a:gd name="connsiteX2" fmla="*/ 6303172 w 6306113"/>
              <a:gd name="connsiteY2" fmla="*/ 5245499 h 5245499"/>
              <a:gd name="connsiteX3" fmla="*/ 0 w 6306113"/>
              <a:gd name="connsiteY3" fmla="*/ 4726440 h 5245499"/>
              <a:gd name="connsiteX4" fmla="*/ 3331863 w 6306113"/>
              <a:gd name="connsiteY4" fmla="*/ 9777 h 5245499"/>
              <a:gd name="connsiteX0" fmla="*/ 3724770 w 6699020"/>
              <a:gd name="connsiteY0" fmla="*/ 9777 h 5266687"/>
              <a:gd name="connsiteX1" fmla="*/ 6699020 w 6699020"/>
              <a:gd name="connsiteY1" fmla="*/ 0 h 5266687"/>
              <a:gd name="connsiteX2" fmla="*/ 6696079 w 6699020"/>
              <a:gd name="connsiteY2" fmla="*/ 5245499 h 5266687"/>
              <a:gd name="connsiteX3" fmla="*/ 0 w 6699020"/>
              <a:gd name="connsiteY3" fmla="*/ 5266687 h 5266687"/>
              <a:gd name="connsiteX4" fmla="*/ 3724770 w 6699020"/>
              <a:gd name="connsiteY4" fmla="*/ 9777 h 5266687"/>
              <a:gd name="connsiteX0" fmla="*/ 3724770 w 6699020"/>
              <a:gd name="connsiteY0" fmla="*/ 9777 h 5270056"/>
              <a:gd name="connsiteX1" fmla="*/ 6699020 w 6699020"/>
              <a:gd name="connsiteY1" fmla="*/ 0 h 5270056"/>
              <a:gd name="connsiteX2" fmla="*/ 6696079 w 6699020"/>
              <a:gd name="connsiteY2" fmla="*/ 5270056 h 5270056"/>
              <a:gd name="connsiteX3" fmla="*/ 0 w 6699020"/>
              <a:gd name="connsiteY3" fmla="*/ 5266687 h 5270056"/>
              <a:gd name="connsiteX4" fmla="*/ 3724770 w 6699020"/>
              <a:gd name="connsiteY4" fmla="*/ 9777 h 527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020" h="5270056">
                <a:moveTo>
                  <a:pt x="3724770" y="9777"/>
                </a:moveTo>
                <a:lnTo>
                  <a:pt x="6699020" y="0"/>
                </a:lnTo>
                <a:cubicBezTo>
                  <a:pt x="6698039" y="1493951"/>
                  <a:pt x="6697060" y="3776105"/>
                  <a:pt x="6696079" y="5270056"/>
                </a:cubicBezTo>
                <a:lnTo>
                  <a:pt x="0" y="5266687"/>
                </a:lnTo>
                <a:lnTo>
                  <a:pt x="3724770" y="977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5F3D036E-309C-AAA4-ADD2-AA8745DFEE21}"/>
              </a:ext>
            </a:extLst>
          </p:cNvPr>
          <p:cNvSpPr/>
          <p:nvPr userDrawn="1"/>
        </p:nvSpPr>
        <p:spPr>
          <a:xfrm>
            <a:off x="3454" y="2423619"/>
            <a:ext cx="7515123" cy="970661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0C21758E-FB86-82A9-9654-06117744CBBF}"/>
              </a:ext>
            </a:extLst>
          </p:cNvPr>
          <p:cNvSpPr/>
          <p:nvPr userDrawn="1"/>
        </p:nvSpPr>
        <p:spPr>
          <a:xfrm>
            <a:off x="5206" y="3513355"/>
            <a:ext cx="6743661" cy="973726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251460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2514600 w 13645433"/>
              <a:gd name="connsiteY4" fmla="*/ 17584 h 1600692"/>
              <a:gd name="connsiteX0" fmla="*/ 19879 w 11150712"/>
              <a:gd name="connsiteY0" fmla="*/ 17584 h 1600692"/>
              <a:gd name="connsiteX1" fmla="*/ 11150712 w 11150712"/>
              <a:gd name="connsiteY1" fmla="*/ 0 h 1600692"/>
              <a:gd name="connsiteX2" fmla="*/ 10010642 w 11150712"/>
              <a:gd name="connsiteY2" fmla="*/ 1600692 h 1600692"/>
              <a:gd name="connsiteX3" fmla="*/ 0 w 11150712"/>
              <a:gd name="connsiteY3" fmla="*/ 1595807 h 1600692"/>
              <a:gd name="connsiteX4" fmla="*/ 19879 w 11150712"/>
              <a:gd name="connsiteY4" fmla="*/ 17584 h 1600692"/>
              <a:gd name="connsiteX0" fmla="*/ 0 w 11130833"/>
              <a:gd name="connsiteY0" fmla="*/ 17584 h 1605746"/>
              <a:gd name="connsiteX1" fmla="*/ 11130833 w 11130833"/>
              <a:gd name="connsiteY1" fmla="*/ 0 h 1605746"/>
              <a:gd name="connsiteX2" fmla="*/ 9990763 w 11130833"/>
              <a:gd name="connsiteY2" fmla="*/ 1600692 h 1605746"/>
              <a:gd name="connsiteX3" fmla="*/ 19878 w 11130833"/>
              <a:gd name="connsiteY3" fmla="*/ 1605746 h 1605746"/>
              <a:gd name="connsiteX4" fmla="*/ 0 w 11130833"/>
              <a:gd name="connsiteY4" fmla="*/ 17584 h 1605746"/>
              <a:gd name="connsiteX0" fmla="*/ 19878 w 11110955"/>
              <a:gd name="connsiteY0" fmla="*/ 37462 h 1605746"/>
              <a:gd name="connsiteX1" fmla="*/ 11110955 w 11110955"/>
              <a:gd name="connsiteY1" fmla="*/ 0 h 1605746"/>
              <a:gd name="connsiteX2" fmla="*/ 9970885 w 11110955"/>
              <a:gd name="connsiteY2" fmla="*/ 1600692 h 1605746"/>
              <a:gd name="connsiteX3" fmla="*/ 0 w 11110955"/>
              <a:gd name="connsiteY3" fmla="*/ 1605746 h 1605746"/>
              <a:gd name="connsiteX4" fmla="*/ 19878 w 11110955"/>
              <a:gd name="connsiteY4" fmla="*/ 37462 h 1605746"/>
              <a:gd name="connsiteX0" fmla="*/ 0 w 11120894"/>
              <a:gd name="connsiteY0" fmla="*/ 47401 h 1605746"/>
              <a:gd name="connsiteX1" fmla="*/ 11120894 w 11120894"/>
              <a:gd name="connsiteY1" fmla="*/ 0 h 1605746"/>
              <a:gd name="connsiteX2" fmla="*/ 9980824 w 11120894"/>
              <a:gd name="connsiteY2" fmla="*/ 1600692 h 1605746"/>
              <a:gd name="connsiteX3" fmla="*/ 9939 w 11120894"/>
              <a:gd name="connsiteY3" fmla="*/ 1605746 h 1605746"/>
              <a:gd name="connsiteX4" fmla="*/ 0 w 11120894"/>
              <a:gd name="connsiteY4" fmla="*/ 47401 h 160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894" h="1605746">
                <a:moveTo>
                  <a:pt x="0" y="47401"/>
                </a:moveTo>
                <a:lnTo>
                  <a:pt x="11120894" y="0"/>
                </a:lnTo>
                <a:lnTo>
                  <a:pt x="9980824" y="1600692"/>
                </a:lnTo>
                <a:lnTo>
                  <a:pt x="9939" y="1605746"/>
                </a:lnTo>
                <a:lnTo>
                  <a:pt x="0" y="47401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id="{F4F501D2-DA96-B62C-324C-5880D531BD23}"/>
              </a:ext>
            </a:extLst>
          </p:cNvPr>
          <p:cNvSpPr/>
          <p:nvPr userDrawn="1"/>
        </p:nvSpPr>
        <p:spPr>
          <a:xfrm>
            <a:off x="12895" y="4603091"/>
            <a:ext cx="5975035" cy="975853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362" h="1609254">
                <a:moveTo>
                  <a:pt x="0" y="17584"/>
                </a:moveTo>
                <a:lnTo>
                  <a:pt x="9853362" y="0"/>
                </a:lnTo>
                <a:lnTo>
                  <a:pt x="8713292" y="1600692"/>
                </a:lnTo>
                <a:lnTo>
                  <a:pt x="0" y="1609254"/>
                </a:lnTo>
                <a:lnTo>
                  <a:pt x="0" y="17584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id="{78AE680F-6545-58EA-EB17-9B8F8C7C183A}"/>
              </a:ext>
            </a:extLst>
          </p:cNvPr>
          <p:cNvSpPr/>
          <p:nvPr userDrawn="1"/>
        </p:nvSpPr>
        <p:spPr>
          <a:xfrm>
            <a:off x="12799" y="5732614"/>
            <a:ext cx="5178981" cy="981815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3792071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3792071 w 13645433"/>
              <a:gd name="connsiteY4" fmla="*/ 17584 h 1600692"/>
              <a:gd name="connsiteX0" fmla="*/ 0 w 9853362"/>
              <a:gd name="connsiteY0" fmla="*/ 17584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0 w 9853362"/>
              <a:gd name="connsiteY4" fmla="*/ 17584 h 1609254"/>
              <a:gd name="connsiteX0" fmla="*/ 1164657 w 9853362"/>
              <a:gd name="connsiteY0" fmla="*/ 27209 h 1609254"/>
              <a:gd name="connsiteX1" fmla="*/ 9853362 w 9853362"/>
              <a:gd name="connsiteY1" fmla="*/ 0 h 1609254"/>
              <a:gd name="connsiteX2" fmla="*/ 8713292 w 9853362"/>
              <a:gd name="connsiteY2" fmla="*/ 1600692 h 1609254"/>
              <a:gd name="connsiteX3" fmla="*/ 0 w 9853362"/>
              <a:gd name="connsiteY3" fmla="*/ 1609254 h 1609254"/>
              <a:gd name="connsiteX4" fmla="*/ 1164657 w 9853362"/>
              <a:gd name="connsiteY4" fmla="*/ 27209 h 1609254"/>
              <a:gd name="connsiteX0" fmla="*/ 0 w 8688705"/>
              <a:gd name="connsiteY0" fmla="*/ 27209 h 1609254"/>
              <a:gd name="connsiteX1" fmla="*/ 8688705 w 8688705"/>
              <a:gd name="connsiteY1" fmla="*/ 0 h 1609254"/>
              <a:gd name="connsiteX2" fmla="*/ 7548635 w 8688705"/>
              <a:gd name="connsiteY2" fmla="*/ 1600692 h 1609254"/>
              <a:gd name="connsiteX3" fmla="*/ 9625 w 8688705"/>
              <a:gd name="connsiteY3" fmla="*/ 1609254 h 1609254"/>
              <a:gd name="connsiteX4" fmla="*/ 0 w 8688705"/>
              <a:gd name="connsiteY4" fmla="*/ 27209 h 1609254"/>
              <a:gd name="connsiteX0" fmla="*/ 138535 w 8679133"/>
              <a:gd name="connsiteY0" fmla="*/ 27209 h 1609254"/>
              <a:gd name="connsiteX1" fmla="*/ 8679133 w 8679133"/>
              <a:gd name="connsiteY1" fmla="*/ 0 h 1609254"/>
              <a:gd name="connsiteX2" fmla="*/ 7539063 w 8679133"/>
              <a:gd name="connsiteY2" fmla="*/ 1600692 h 1609254"/>
              <a:gd name="connsiteX3" fmla="*/ 53 w 8679133"/>
              <a:gd name="connsiteY3" fmla="*/ 1609254 h 1609254"/>
              <a:gd name="connsiteX4" fmla="*/ 138535 w 8679133"/>
              <a:gd name="connsiteY4" fmla="*/ 27209 h 1609254"/>
              <a:gd name="connsiteX0" fmla="*/ 0 w 8540598"/>
              <a:gd name="connsiteY0" fmla="*/ 27209 h 1619086"/>
              <a:gd name="connsiteX1" fmla="*/ 8540598 w 8540598"/>
              <a:gd name="connsiteY1" fmla="*/ 0 h 1619086"/>
              <a:gd name="connsiteX2" fmla="*/ 7400528 w 8540598"/>
              <a:gd name="connsiteY2" fmla="*/ 1600692 h 1619086"/>
              <a:gd name="connsiteX3" fmla="*/ 9002 w 8540598"/>
              <a:gd name="connsiteY3" fmla="*/ 1619086 h 1619086"/>
              <a:gd name="connsiteX4" fmla="*/ 0 w 8540598"/>
              <a:gd name="connsiteY4" fmla="*/ 27209 h 161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0598" h="1619086">
                <a:moveTo>
                  <a:pt x="0" y="27209"/>
                </a:moveTo>
                <a:lnTo>
                  <a:pt x="8540598" y="0"/>
                </a:lnTo>
                <a:lnTo>
                  <a:pt x="7400528" y="1600692"/>
                </a:lnTo>
                <a:lnTo>
                  <a:pt x="9002" y="1619086"/>
                </a:lnTo>
                <a:cubicBezTo>
                  <a:pt x="5794" y="1091738"/>
                  <a:pt x="3208" y="554557"/>
                  <a:pt x="0" y="27209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27CA11FD-625D-208F-ECFF-7E906B9B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134" y="1379977"/>
            <a:ext cx="7196974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id="{2BBB588D-B217-EB61-5CD3-D35B2732FF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6134" y="4646139"/>
            <a:ext cx="4994596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:a16="http://schemas.microsoft.com/office/drawing/2014/main" id="{9AF1BE13-DC30-E4DE-61DF-AB68F97CD0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134" y="2494850"/>
            <a:ext cx="6407312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:a16="http://schemas.microsoft.com/office/drawing/2014/main" id="{2400442F-6DFC-F30E-1A8F-C32ACA586F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6134" y="3567800"/>
            <a:ext cx="5801296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15">
            <a:extLst>
              <a:ext uri="{FF2B5EF4-FFF2-40B4-BE49-F238E27FC236}">
                <a16:creationId xmlns:a16="http://schemas.microsoft.com/office/drawing/2014/main" id="{C996EAD2-0DC9-F02D-7D6D-FFB1BAE3F7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6134" y="5801143"/>
            <a:ext cx="4233865" cy="864836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DAF42B9C-22AC-8975-77EF-C2DBD3A3AB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rgbClr val="2B3D4E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3729523D-DAC5-0556-0231-F2CBB1811CEA}"/>
              </a:ext>
            </a:extLst>
          </p:cNvPr>
          <p:cNvSpPr/>
          <p:nvPr userDrawn="1"/>
        </p:nvSpPr>
        <p:spPr>
          <a:xfrm>
            <a:off x="9093951" y="-30897"/>
            <a:ext cx="3126113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7887326"/>
              <a:gd name="connsiteY0" fmla="*/ 0 h 1856723"/>
              <a:gd name="connsiteX1" fmla="*/ 5364377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  <a:gd name="connsiteX0" fmla="*/ 1327868 w 5438580"/>
              <a:gd name="connsiteY0" fmla="*/ 0 h 1856723"/>
              <a:gd name="connsiteX1" fmla="*/ 5364377 w 5438580"/>
              <a:gd name="connsiteY1" fmla="*/ 0 h 1856723"/>
              <a:gd name="connsiteX2" fmla="*/ 5438580 w 5438580"/>
              <a:gd name="connsiteY2" fmla="*/ 1848773 h 1856723"/>
              <a:gd name="connsiteX3" fmla="*/ 0 w 5438580"/>
              <a:gd name="connsiteY3" fmla="*/ 1856723 h 1856723"/>
              <a:gd name="connsiteX4" fmla="*/ 1327868 w 5438580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580" h="1856723">
                <a:moveTo>
                  <a:pt x="1327868" y="0"/>
                </a:moveTo>
                <a:lnTo>
                  <a:pt x="5364377" y="0"/>
                </a:lnTo>
                <a:lnTo>
                  <a:pt x="5438580" y="1848773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FA7FF1D-5FE8-DBFB-A0F0-2B7BA7CC61E3}"/>
              </a:ext>
            </a:extLst>
          </p:cNvPr>
          <p:cNvSpPr/>
          <p:nvPr userDrawn="1"/>
        </p:nvSpPr>
        <p:spPr>
          <a:xfrm>
            <a:off x="0" y="1336655"/>
            <a:ext cx="234135" cy="9651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427912-7E5C-EB38-FF60-0744C7BCE2A7}"/>
              </a:ext>
            </a:extLst>
          </p:cNvPr>
          <p:cNvSpPr/>
          <p:nvPr userDrawn="1"/>
        </p:nvSpPr>
        <p:spPr>
          <a:xfrm>
            <a:off x="0" y="2426992"/>
            <a:ext cx="234135" cy="959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E60EEFE-F2DC-3667-FF39-42B991F69864}"/>
              </a:ext>
            </a:extLst>
          </p:cNvPr>
          <p:cNvSpPr/>
          <p:nvPr userDrawn="1"/>
        </p:nvSpPr>
        <p:spPr>
          <a:xfrm>
            <a:off x="0" y="3539988"/>
            <a:ext cx="234135" cy="9496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BA3EC1F-D74D-DDE8-5605-76D0508E057C}"/>
              </a:ext>
            </a:extLst>
          </p:cNvPr>
          <p:cNvSpPr/>
          <p:nvPr userDrawn="1"/>
        </p:nvSpPr>
        <p:spPr>
          <a:xfrm>
            <a:off x="5206" y="4616169"/>
            <a:ext cx="234135" cy="962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9881458-93C9-2D99-C7B7-E2B69BF78996}"/>
              </a:ext>
            </a:extLst>
          </p:cNvPr>
          <p:cNvSpPr/>
          <p:nvPr userDrawn="1"/>
        </p:nvSpPr>
        <p:spPr>
          <a:xfrm>
            <a:off x="0" y="5745692"/>
            <a:ext cx="234135" cy="962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93334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50" name="Рисунок 2">
            <a:extLst>
              <a:ext uri="{FF2B5EF4-FFF2-40B4-BE49-F238E27FC236}">
                <a16:creationId xmlns:a16="http://schemas.microsoft.com/office/drawing/2014/main" id="{0BDDA1AE-12ED-4622-8BE8-21514E775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1430949"/>
            <a:ext cx="8490599" cy="5423233"/>
          </a:xfrm>
        </p:spPr>
        <p:txBody>
          <a:bodyPr/>
          <a:lstStyle>
            <a:lvl1pPr marL="0" indent="0">
              <a:buNone/>
              <a:defRPr sz="3200"/>
            </a:lvl1pPr>
            <a:lvl2pPr marL="457207" indent="0">
              <a:buNone/>
              <a:defRPr sz="2800"/>
            </a:lvl2pPr>
            <a:lvl3pPr marL="914413" indent="0">
              <a:buNone/>
              <a:defRPr sz="2400"/>
            </a:lvl3pPr>
            <a:lvl4pPr marL="1371620" indent="0">
              <a:buNone/>
              <a:defRPr sz="2000"/>
            </a:lvl4pPr>
            <a:lvl5pPr marL="1828826" indent="0">
              <a:buNone/>
              <a:defRPr sz="2000"/>
            </a:lvl5pPr>
            <a:lvl6pPr marL="2286033" indent="0">
              <a:buNone/>
              <a:defRPr sz="2000"/>
            </a:lvl6pPr>
            <a:lvl7pPr marL="2743239" indent="0">
              <a:buNone/>
              <a:defRPr sz="2000"/>
            </a:lvl7pPr>
            <a:lvl8pPr marL="3200446" indent="0">
              <a:buNone/>
              <a:defRPr sz="2000"/>
            </a:lvl8pPr>
            <a:lvl9pPr marL="365765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E89965-2443-466C-86AE-CA2C26778D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58787" y="1413192"/>
            <a:ext cx="2548989" cy="4798617"/>
          </a:xfrm>
        </p:spPr>
        <p:txBody>
          <a:bodyPr>
            <a:normAutofit/>
          </a:bodyPr>
          <a:lstStyle>
            <a:lvl1pPr>
              <a:defRPr sz="849"/>
            </a:lvl1pPr>
            <a:lvl2pPr>
              <a:defRPr sz="849"/>
            </a:lvl2pPr>
            <a:lvl3pPr>
              <a:defRPr sz="849"/>
            </a:lvl3pPr>
            <a:lvl4pPr>
              <a:defRPr sz="849"/>
            </a:lvl4pPr>
            <a:lvl5pPr>
              <a:defRPr sz="84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CCF784-5FF3-1E26-53F2-02DB30DEA8C0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8DEDF77B-EE7B-E7FD-0AC2-793314970B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B137B106-2A76-71E7-E587-E63F776B5EE1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969920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72817D-7E36-4190-B80C-730B5869E3A6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966C79-48DA-461E-A38E-62B62BCFA788}"/>
              </a:ext>
            </a:extLst>
          </p:cNvPr>
          <p:cNvSpPr/>
          <p:nvPr userDrawn="1"/>
        </p:nvSpPr>
        <p:spPr>
          <a:xfrm>
            <a:off x="0" y="0"/>
            <a:ext cx="12192000" cy="112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 hasCustomPrompt="1"/>
          </p:nvPr>
        </p:nvSpPr>
        <p:spPr>
          <a:xfrm>
            <a:off x="345331" y="1374179"/>
            <a:ext cx="6520478" cy="1942187"/>
          </a:xfrm>
        </p:spPr>
        <p:txBody>
          <a:bodyPr>
            <a:normAutofit/>
          </a:bodyPr>
          <a:lstStyle>
            <a:lvl1pPr marL="207935" indent="-207935">
              <a:buFontTx/>
              <a:buBlip>
                <a:blip r:embed="rId2"/>
              </a:buBlip>
              <a:defRPr sz="1395">
                <a:latin typeface="Geometria" pitchFamily="34" charset="-52"/>
              </a:defRPr>
            </a:lvl1pPr>
            <a:lvl2pPr>
              <a:defRPr sz="1213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marL="485181" marR="0" lvl="2" indent="0" algn="l" defTabSz="609553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>
                <a:effectLst/>
              </a:defRPr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Текст слайда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 hasCustomPrompt="1"/>
          </p:nvPr>
        </p:nvSpPr>
        <p:spPr>
          <a:xfrm>
            <a:off x="345331" y="3527952"/>
            <a:ext cx="6520478" cy="3241483"/>
          </a:xfrm>
        </p:spPr>
        <p:txBody>
          <a:bodyPr>
            <a:normAutofit/>
          </a:bodyPr>
          <a:lstStyle>
            <a:lvl1pPr marL="0" indent="0">
              <a:buNone/>
              <a:defRPr sz="1092">
                <a:latin typeface="Geometria" pitchFamily="34" charset="-52"/>
              </a:defRPr>
            </a:lvl1pPr>
            <a:lvl2pPr>
              <a:defRPr sz="1637">
                <a:latin typeface="Geometria" pitchFamily="34" charset="-52"/>
              </a:defRPr>
            </a:lvl2pPr>
            <a:lvl3pPr>
              <a:defRPr sz="1092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marL="0" marR="0" lvl="0" indent="0" algn="l" defTabSz="60955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>
                <a:effectLst/>
              </a:defRPr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F54C2D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Geometria"/>
                <a:ea typeface="Arial Unicode MS" panose="020B0604020202020204" pitchFamily="34" charset="-128"/>
                <a:cs typeface="Arial Unicode MS" panose="020B0604020202020204" pitchFamily="34" charset="-128"/>
              </a:rPr>
              <a:t>Заголовок теста</a:t>
            </a:r>
            <a:endParaRPr kumimoji="0" lang="en-US" sz="1213" b="0" i="0" u="none" strike="noStrike" kern="1200" cap="none" spc="0" normalizeH="0" baseline="0" noProof="0">
              <a:ln>
                <a:noFill/>
              </a:ln>
              <a:solidFill>
                <a:srgbClr val="F54C2D"/>
              </a:solidFill>
              <a:effectLst/>
              <a:highlight>
                <a:srgbClr val="000000">
                  <a:alpha val="0"/>
                </a:srgbClr>
              </a:highlight>
              <a:uLnTx/>
              <a:uFillTx/>
              <a:latin typeface="Geometria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0525" marR="0" lvl="1" indent="0" algn="l" defTabSz="60955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Текст слайда</a:t>
            </a:r>
            <a:endParaRPr kumimoji="0" lang="en-US" sz="121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AC2E3516-A3C9-4214-A8D2-B458018AB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797" y="0"/>
            <a:ext cx="11835866" cy="9097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757FD6A1-5B87-4445-9CAD-2E1D81EB3DCA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142042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72817D-7E36-4190-B80C-730B5869E3A6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 hasCustomPrompt="1"/>
          </p:nvPr>
        </p:nvSpPr>
        <p:spPr>
          <a:xfrm>
            <a:off x="673537" y="1032734"/>
            <a:ext cx="6192273" cy="2307702"/>
          </a:xfrm>
        </p:spPr>
        <p:txBody>
          <a:bodyPr>
            <a:normAutofit/>
          </a:bodyPr>
          <a:lstStyle>
            <a:lvl1pPr marL="207935" indent="-207935">
              <a:buFontTx/>
              <a:buBlip>
                <a:blip r:embed="rId2"/>
              </a:buBlip>
              <a:defRPr sz="1395">
                <a:latin typeface="Geometria" pitchFamily="34" charset="-52"/>
              </a:defRPr>
            </a:lvl1pPr>
            <a:lvl2pPr>
              <a:defRPr sz="1213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marL="485181" marR="0" lvl="2" indent="0" algn="l" defTabSz="609553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>
                <a:effectLst/>
              </a:defRPr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Текст слайда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 hasCustomPrompt="1"/>
          </p:nvPr>
        </p:nvSpPr>
        <p:spPr>
          <a:xfrm>
            <a:off x="673536" y="3527952"/>
            <a:ext cx="6192273" cy="3241483"/>
          </a:xfrm>
        </p:spPr>
        <p:txBody>
          <a:bodyPr>
            <a:normAutofit/>
          </a:bodyPr>
          <a:lstStyle>
            <a:lvl1pPr marL="0" indent="0">
              <a:buNone/>
              <a:defRPr sz="1092">
                <a:latin typeface="Geometria" pitchFamily="34" charset="-52"/>
              </a:defRPr>
            </a:lvl1pPr>
            <a:lvl2pPr>
              <a:defRPr sz="1637">
                <a:latin typeface="Geometria" pitchFamily="34" charset="-52"/>
              </a:defRPr>
            </a:lvl2pPr>
            <a:lvl3pPr>
              <a:defRPr sz="1092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marL="0" marR="0" lvl="0" indent="0" algn="l" defTabSz="609553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>
                <a:effectLst/>
              </a:defRPr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F54C2D"/>
                </a:solidFill>
                <a:effectLst/>
                <a:highlight>
                  <a:srgbClr val="000000">
                    <a:alpha val="0"/>
                  </a:srgbClr>
                </a:highlight>
                <a:uLnTx/>
                <a:uFillTx/>
                <a:latin typeface="Geometria"/>
                <a:ea typeface="Arial Unicode MS" panose="020B0604020202020204" pitchFamily="34" charset="-128"/>
                <a:cs typeface="Arial Unicode MS" panose="020B0604020202020204" pitchFamily="34" charset="-128"/>
              </a:rPr>
              <a:t>Заголовок теста</a:t>
            </a:r>
            <a:endParaRPr kumimoji="0" lang="en-US" sz="1213" b="0" i="0" u="none" strike="noStrike" kern="1200" cap="none" spc="0" normalizeH="0" baseline="0" noProof="0">
              <a:ln>
                <a:noFill/>
              </a:ln>
              <a:solidFill>
                <a:srgbClr val="F54C2D"/>
              </a:solidFill>
              <a:effectLst/>
              <a:highlight>
                <a:srgbClr val="000000">
                  <a:alpha val="0"/>
                </a:srgbClr>
              </a:highlight>
              <a:uLnTx/>
              <a:uFillTx/>
              <a:latin typeface="Geometria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0525" marR="0" lvl="1" indent="0" algn="l" defTabSz="60955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Текст слайда</a:t>
            </a:r>
            <a:endParaRPr kumimoji="0" lang="en-US" sz="121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88E8202-79C8-46C5-A6E6-9621BF92DE66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25725AFC-FCCD-402D-86AA-FC56D3F9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36" y="308303"/>
            <a:ext cx="10973185" cy="616400"/>
          </a:xfrm>
        </p:spPr>
        <p:txBody>
          <a:bodyPr>
            <a:normAutofit/>
          </a:bodyPr>
          <a:lstStyle>
            <a:lvl1pPr>
              <a:defRPr sz="291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0875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331245" y="4287034"/>
            <a:ext cx="6860755" cy="2570966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2158" h="3883337">
                <a:moveTo>
                  <a:pt x="0" y="3877607"/>
                </a:moveTo>
                <a:lnTo>
                  <a:pt x="2695488" y="0"/>
                </a:lnTo>
                <a:lnTo>
                  <a:pt x="10362158" y="1"/>
                </a:lnTo>
                <a:lnTo>
                  <a:pt x="7604432" y="3883337"/>
                </a:lnTo>
                <a:lnTo>
                  <a:pt x="0" y="387760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69859" y="1719313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AE1EB304-67C5-46C9-893F-10304473AF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5586" y="6794"/>
            <a:ext cx="5056967" cy="428024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0241" h="6661876">
                <a:moveTo>
                  <a:pt x="0" y="6650990"/>
                </a:moveTo>
                <a:lnTo>
                  <a:pt x="4615680" y="0"/>
                </a:lnTo>
                <a:lnTo>
                  <a:pt x="7869544" y="4256"/>
                </a:lnTo>
                <a:cubicBezTo>
                  <a:pt x="7873127" y="2228510"/>
                  <a:pt x="7861570" y="4437622"/>
                  <a:pt x="7865153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DEC0D0B-FAE3-4AFE-B205-0C84CB2FDE18}"/>
              </a:ext>
            </a:extLst>
          </p:cNvPr>
          <p:cNvCxnSpPr/>
          <p:nvPr userDrawn="1"/>
        </p:nvCxnSpPr>
        <p:spPr>
          <a:xfrm flipH="1">
            <a:off x="5244533" y="0"/>
            <a:ext cx="4770908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Текст 7">
            <a:extLst>
              <a:ext uri="{FF2B5EF4-FFF2-40B4-BE49-F238E27FC236}">
                <a16:creationId xmlns:a16="http://schemas.microsoft.com/office/drawing/2014/main" id="{D0EA1804-8D24-2D24-0ED1-2CED2EE5A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C0BA5253-6219-070F-A75D-FE903E5EB05B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25398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777132" y="3535922"/>
            <a:ext cx="7060399" cy="3315283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  <a:gd name="connsiteX0" fmla="*/ 0 w 10362158"/>
              <a:gd name="connsiteY0" fmla="*/ 5246574 h 5252304"/>
              <a:gd name="connsiteX1" fmla="*/ 3670566 w 10362158"/>
              <a:gd name="connsiteY1" fmla="*/ 0 h 5252304"/>
              <a:gd name="connsiteX2" fmla="*/ 10362158 w 10362158"/>
              <a:gd name="connsiteY2" fmla="*/ 1368968 h 5252304"/>
              <a:gd name="connsiteX3" fmla="*/ 7604432 w 10362158"/>
              <a:gd name="connsiteY3" fmla="*/ 5252304 h 5252304"/>
              <a:gd name="connsiteX4" fmla="*/ 0 w 1036215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93766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75013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37507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43478"/>
              <a:gd name="connsiteY0" fmla="*/ 5246574 h 5252304"/>
              <a:gd name="connsiteX1" fmla="*/ 3670566 w 11243478"/>
              <a:gd name="connsiteY1" fmla="*/ 0 h 5252304"/>
              <a:gd name="connsiteX2" fmla="*/ 11243478 w 11243478"/>
              <a:gd name="connsiteY2" fmla="*/ 37507 h 5252304"/>
              <a:gd name="connsiteX3" fmla="*/ 7604432 w 11243478"/>
              <a:gd name="connsiteY3" fmla="*/ 5252304 h 5252304"/>
              <a:gd name="connsiteX4" fmla="*/ 0 w 11243478"/>
              <a:gd name="connsiteY4" fmla="*/ 5246574 h 5252304"/>
              <a:gd name="connsiteX0" fmla="*/ 0 w 11224727"/>
              <a:gd name="connsiteY0" fmla="*/ 5265326 h 5271056"/>
              <a:gd name="connsiteX1" fmla="*/ 3670566 w 11224727"/>
              <a:gd name="connsiteY1" fmla="*/ 18752 h 5271056"/>
              <a:gd name="connsiteX2" fmla="*/ 11224727 w 11224727"/>
              <a:gd name="connsiteY2" fmla="*/ 0 h 5271056"/>
              <a:gd name="connsiteX3" fmla="*/ 7604432 w 11224727"/>
              <a:gd name="connsiteY3" fmla="*/ 5271056 h 5271056"/>
              <a:gd name="connsiteX4" fmla="*/ 0 w 11224727"/>
              <a:gd name="connsiteY4" fmla="*/ 5265326 h 527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4727" h="5271056">
                <a:moveTo>
                  <a:pt x="0" y="5265326"/>
                </a:moveTo>
                <a:lnTo>
                  <a:pt x="3670566" y="18752"/>
                </a:lnTo>
                <a:lnTo>
                  <a:pt x="11224727" y="0"/>
                </a:lnTo>
                <a:lnTo>
                  <a:pt x="7604432" y="5271056"/>
                </a:lnTo>
                <a:lnTo>
                  <a:pt x="0" y="5265326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669859" y="1719313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AE1EB304-67C5-46C9-893F-10304473AF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06632" y="6794"/>
            <a:ext cx="4110350" cy="3522334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65153"/>
              <a:gd name="connsiteY0" fmla="*/ 6668547 h 6679433"/>
              <a:gd name="connsiteX1" fmla="*/ 4615680 w 7865153"/>
              <a:gd name="connsiteY1" fmla="*/ 17557 h 6679433"/>
              <a:gd name="connsiteX2" fmla="*/ 7760489 w 7865153"/>
              <a:gd name="connsiteY2" fmla="*/ 0 h 6679433"/>
              <a:gd name="connsiteX3" fmla="*/ 7865153 w 7865153"/>
              <a:gd name="connsiteY3" fmla="*/ 6679433 h 6679433"/>
              <a:gd name="connsiteX4" fmla="*/ 0 w 7865153"/>
              <a:gd name="connsiteY4" fmla="*/ 6668547 h 6679433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60490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760657"/>
              <a:gd name="connsiteY0" fmla="*/ 6650990 h 6727314"/>
              <a:gd name="connsiteX1" fmla="*/ 4615680 w 7760657"/>
              <a:gd name="connsiteY1" fmla="*/ 0 h 6727314"/>
              <a:gd name="connsiteX2" fmla="*/ 7760490 w 7760657"/>
              <a:gd name="connsiteY2" fmla="*/ 4256 h 6727314"/>
              <a:gd name="connsiteX3" fmla="*/ 7712476 w 7760657"/>
              <a:gd name="connsiteY3" fmla="*/ 6727314 h 6727314"/>
              <a:gd name="connsiteX4" fmla="*/ 0 w 7760657"/>
              <a:gd name="connsiteY4" fmla="*/ 6650990 h 6727314"/>
              <a:gd name="connsiteX0" fmla="*/ 0 w 7760759"/>
              <a:gd name="connsiteY0" fmla="*/ 6650990 h 6727314"/>
              <a:gd name="connsiteX1" fmla="*/ 4615680 w 7760759"/>
              <a:gd name="connsiteY1" fmla="*/ 0 h 6727314"/>
              <a:gd name="connsiteX2" fmla="*/ 7760490 w 7760759"/>
              <a:gd name="connsiteY2" fmla="*/ 4256 h 6727314"/>
              <a:gd name="connsiteX3" fmla="*/ 7734287 w 7760759"/>
              <a:gd name="connsiteY3" fmla="*/ 6727314 h 6727314"/>
              <a:gd name="connsiteX4" fmla="*/ 0 w 7760759"/>
              <a:gd name="connsiteY4" fmla="*/ 6650990 h 6727314"/>
              <a:gd name="connsiteX0" fmla="*/ 0 w 7760759"/>
              <a:gd name="connsiteY0" fmla="*/ 6650990 h 6683688"/>
              <a:gd name="connsiteX1" fmla="*/ 4615680 w 7760759"/>
              <a:gd name="connsiteY1" fmla="*/ 0 h 6683688"/>
              <a:gd name="connsiteX2" fmla="*/ 7760490 w 7760759"/>
              <a:gd name="connsiteY2" fmla="*/ 4256 h 6683688"/>
              <a:gd name="connsiteX3" fmla="*/ 7734287 w 7760759"/>
              <a:gd name="connsiteY3" fmla="*/ 6683688 h 6683688"/>
              <a:gd name="connsiteX4" fmla="*/ 0 w 7760759"/>
              <a:gd name="connsiteY4" fmla="*/ 6650990 h 6683688"/>
              <a:gd name="connsiteX0" fmla="*/ 0 w 7760759"/>
              <a:gd name="connsiteY0" fmla="*/ 6650990 h 6650989"/>
              <a:gd name="connsiteX1" fmla="*/ 4615680 w 7760759"/>
              <a:gd name="connsiteY1" fmla="*/ 0 h 6650989"/>
              <a:gd name="connsiteX2" fmla="*/ 7760490 w 7760759"/>
              <a:gd name="connsiteY2" fmla="*/ 4256 h 6650989"/>
              <a:gd name="connsiteX3" fmla="*/ 7734287 w 7760759"/>
              <a:gd name="connsiteY3" fmla="*/ 6640062 h 6650989"/>
              <a:gd name="connsiteX4" fmla="*/ 0 w 7760759"/>
              <a:gd name="connsiteY4" fmla="*/ 6650990 h 665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0759" h="6650989">
                <a:moveTo>
                  <a:pt x="0" y="6650990"/>
                </a:moveTo>
                <a:lnTo>
                  <a:pt x="4615680" y="0"/>
                </a:lnTo>
                <a:lnTo>
                  <a:pt x="7760490" y="4256"/>
                </a:lnTo>
                <a:cubicBezTo>
                  <a:pt x="7764073" y="2228510"/>
                  <a:pt x="7730704" y="4415808"/>
                  <a:pt x="7734287" y="6640062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D32C403-0AAE-A699-F16B-7AE519165F27}"/>
              </a:ext>
            </a:extLst>
          </p:cNvPr>
          <p:cNvCxnSpPr/>
          <p:nvPr userDrawn="1"/>
        </p:nvCxnSpPr>
        <p:spPr>
          <a:xfrm flipV="1">
            <a:off x="5618878" y="0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7">
            <a:extLst>
              <a:ext uri="{FF2B5EF4-FFF2-40B4-BE49-F238E27FC236}">
                <a16:creationId xmlns:a16="http://schemas.microsoft.com/office/drawing/2014/main" id="{5E707B88-0B51-AAA4-6BD0-E2B83D6A0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5E6ABEA3-49EA-AD8C-2EBA-1144DB2CE2F7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74537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331245" y="4287034"/>
            <a:ext cx="6860755" cy="2570966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0347466"/>
              <a:gd name="connsiteY0" fmla="*/ 3877607 h 11342915"/>
              <a:gd name="connsiteX1" fmla="*/ 2695488 w 10347466"/>
              <a:gd name="connsiteY1" fmla="*/ 0 h 11342915"/>
              <a:gd name="connsiteX2" fmla="*/ 10347466 w 10347466"/>
              <a:gd name="connsiteY2" fmla="*/ 1 h 11342915"/>
              <a:gd name="connsiteX3" fmla="*/ 2455322 w 10347466"/>
              <a:gd name="connsiteY3" fmla="*/ 11342915 h 11342915"/>
              <a:gd name="connsiteX4" fmla="*/ 0 w 10347466"/>
              <a:gd name="connsiteY4" fmla="*/ 3877607 h 11342915"/>
              <a:gd name="connsiteX0" fmla="*/ 0 w 10347466"/>
              <a:gd name="connsiteY0" fmla="*/ 3877607 h 4027715"/>
              <a:gd name="connsiteX1" fmla="*/ 2695488 w 10347466"/>
              <a:gd name="connsiteY1" fmla="*/ 0 h 4027715"/>
              <a:gd name="connsiteX2" fmla="*/ 10347466 w 10347466"/>
              <a:gd name="connsiteY2" fmla="*/ 1 h 4027715"/>
              <a:gd name="connsiteX3" fmla="*/ 7540268 w 10347466"/>
              <a:gd name="connsiteY3" fmla="*/ 4027715 h 4027715"/>
              <a:gd name="connsiteX4" fmla="*/ 0 w 10347466"/>
              <a:gd name="connsiteY4" fmla="*/ 3877607 h 4027715"/>
              <a:gd name="connsiteX0" fmla="*/ 0 w 10347466"/>
              <a:gd name="connsiteY0" fmla="*/ 3877607 h 3947505"/>
              <a:gd name="connsiteX1" fmla="*/ 2695488 w 10347466"/>
              <a:gd name="connsiteY1" fmla="*/ 0 h 3947505"/>
              <a:gd name="connsiteX2" fmla="*/ 10347466 w 10347466"/>
              <a:gd name="connsiteY2" fmla="*/ 1 h 3947505"/>
              <a:gd name="connsiteX3" fmla="*/ 7572350 w 10347466"/>
              <a:gd name="connsiteY3" fmla="*/ 3947505 h 3947505"/>
              <a:gd name="connsiteX4" fmla="*/ 0 w 10347466"/>
              <a:gd name="connsiteY4" fmla="*/ 3877607 h 3947505"/>
              <a:gd name="connsiteX0" fmla="*/ 0 w 10347466"/>
              <a:gd name="connsiteY0" fmla="*/ 3877607 h 3883337"/>
              <a:gd name="connsiteX1" fmla="*/ 2695488 w 10347466"/>
              <a:gd name="connsiteY1" fmla="*/ 0 h 3883337"/>
              <a:gd name="connsiteX2" fmla="*/ 10347466 w 10347466"/>
              <a:gd name="connsiteY2" fmla="*/ 1 h 3883337"/>
              <a:gd name="connsiteX3" fmla="*/ 7604432 w 10347466"/>
              <a:gd name="connsiteY3" fmla="*/ 3883337 h 3883337"/>
              <a:gd name="connsiteX4" fmla="*/ 0 w 10347466"/>
              <a:gd name="connsiteY4" fmla="*/ 3877607 h 3883337"/>
              <a:gd name="connsiteX0" fmla="*/ 0 w 10362158"/>
              <a:gd name="connsiteY0" fmla="*/ 3877607 h 3883337"/>
              <a:gd name="connsiteX1" fmla="*/ 2695488 w 10362158"/>
              <a:gd name="connsiteY1" fmla="*/ 0 h 3883337"/>
              <a:gd name="connsiteX2" fmla="*/ 10362158 w 10362158"/>
              <a:gd name="connsiteY2" fmla="*/ 1 h 3883337"/>
              <a:gd name="connsiteX3" fmla="*/ 7604432 w 10362158"/>
              <a:gd name="connsiteY3" fmla="*/ 3883337 h 3883337"/>
              <a:gd name="connsiteX4" fmla="*/ 0 w 10362158"/>
              <a:gd name="connsiteY4" fmla="*/ 3877607 h 388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2158" h="3883337">
                <a:moveTo>
                  <a:pt x="0" y="3877607"/>
                </a:moveTo>
                <a:lnTo>
                  <a:pt x="2695488" y="0"/>
                </a:lnTo>
                <a:lnTo>
                  <a:pt x="10362158" y="1"/>
                </a:lnTo>
                <a:lnTo>
                  <a:pt x="7604432" y="3883337"/>
                </a:lnTo>
                <a:lnTo>
                  <a:pt x="0" y="3877607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826901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AE1EB304-67C5-46C9-893F-10304473AF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5586" y="6794"/>
            <a:ext cx="5056967" cy="428024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7990703"/>
              <a:gd name="connsiteY0" fmla="*/ 6661875 h 6672761"/>
              <a:gd name="connsiteX1" fmla="*/ 4615680 w 7990703"/>
              <a:gd name="connsiteY1" fmla="*/ 10885 h 6672761"/>
              <a:gd name="connsiteX2" fmla="*/ 7990658 w 7990703"/>
              <a:gd name="connsiteY2" fmla="*/ 0 h 6672761"/>
              <a:gd name="connsiteX3" fmla="*/ 7789454 w 7990703"/>
              <a:gd name="connsiteY3" fmla="*/ 6672761 h 6672761"/>
              <a:gd name="connsiteX4" fmla="*/ 0 w 7990703"/>
              <a:gd name="connsiteY4" fmla="*/ 6661875 h 6672761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1"/>
              <a:gd name="connsiteY0" fmla="*/ 6650990 h 6661876"/>
              <a:gd name="connsiteX1" fmla="*/ 4615680 w 7794541"/>
              <a:gd name="connsiteY1" fmla="*/ 0 h 6661876"/>
              <a:gd name="connsiteX2" fmla="*/ 7793843 w 7794541"/>
              <a:gd name="connsiteY2" fmla="*/ 19396 h 6661876"/>
              <a:gd name="connsiteX3" fmla="*/ 7789454 w 7794541"/>
              <a:gd name="connsiteY3" fmla="*/ 6661876 h 6661876"/>
              <a:gd name="connsiteX4" fmla="*/ 0 w 7794541"/>
              <a:gd name="connsiteY4" fmla="*/ 6650990 h 6661876"/>
              <a:gd name="connsiteX0" fmla="*/ 0 w 7794542"/>
              <a:gd name="connsiteY0" fmla="*/ 6650990 h 6661876"/>
              <a:gd name="connsiteX1" fmla="*/ 4615680 w 7794542"/>
              <a:gd name="connsiteY1" fmla="*/ 0 h 6661876"/>
              <a:gd name="connsiteX2" fmla="*/ 7793844 w 7794542"/>
              <a:gd name="connsiteY2" fmla="*/ 4256 h 6661876"/>
              <a:gd name="connsiteX3" fmla="*/ 7789454 w 7794542"/>
              <a:gd name="connsiteY3" fmla="*/ 6661876 h 6661876"/>
              <a:gd name="connsiteX4" fmla="*/ 0 w 7794542"/>
              <a:gd name="connsiteY4" fmla="*/ 6650990 h 6661876"/>
              <a:gd name="connsiteX0" fmla="*/ 0 w 7865153"/>
              <a:gd name="connsiteY0" fmla="*/ 6650990 h 6661876"/>
              <a:gd name="connsiteX1" fmla="*/ 4615680 w 7865153"/>
              <a:gd name="connsiteY1" fmla="*/ 0 h 6661876"/>
              <a:gd name="connsiteX2" fmla="*/ 7793844 w 7865153"/>
              <a:gd name="connsiteY2" fmla="*/ 4256 h 6661876"/>
              <a:gd name="connsiteX3" fmla="*/ 7865153 w 7865153"/>
              <a:gd name="connsiteY3" fmla="*/ 6661876 h 6661876"/>
              <a:gd name="connsiteX4" fmla="*/ 0 w 7865153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3 w 7870241"/>
              <a:gd name="connsiteY2" fmla="*/ 1939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  <a:gd name="connsiteX0" fmla="*/ 0 w 7870241"/>
              <a:gd name="connsiteY0" fmla="*/ 6650990 h 6661876"/>
              <a:gd name="connsiteX1" fmla="*/ 4615680 w 7870241"/>
              <a:gd name="connsiteY1" fmla="*/ 0 h 6661876"/>
              <a:gd name="connsiteX2" fmla="*/ 7869544 w 7870241"/>
              <a:gd name="connsiteY2" fmla="*/ 4256 h 6661876"/>
              <a:gd name="connsiteX3" fmla="*/ 7865153 w 7870241"/>
              <a:gd name="connsiteY3" fmla="*/ 6661876 h 6661876"/>
              <a:gd name="connsiteX4" fmla="*/ 0 w 7870241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0241" h="6661876">
                <a:moveTo>
                  <a:pt x="0" y="6650990"/>
                </a:moveTo>
                <a:lnTo>
                  <a:pt x="4615680" y="0"/>
                </a:lnTo>
                <a:lnTo>
                  <a:pt x="7869544" y="4256"/>
                </a:lnTo>
                <a:cubicBezTo>
                  <a:pt x="7873127" y="2228510"/>
                  <a:pt x="7861570" y="4437622"/>
                  <a:pt x="7865153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1" name="Параллелограмм 2">
            <a:extLst>
              <a:ext uri="{FF2B5EF4-FFF2-40B4-BE49-F238E27FC236}">
                <a16:creationId xmlns:a16="http://schemas.microsoft.com/office/drawing/2014/main" id="{99F7AE3F-2F9B-405A-B1A3-4BF0C7A39AC5}"/>
              </a:ext>
            </a:extLst>
          </p:cNvPr>
          <p:cNvSpPr/>
          <p:nvPr userDrawn="1"/>
        </p:nvSpPr>
        <p:spPr>
          <a:xfrm>
            <a:off x="5331245" y="4290025"/>
            <a:ext cx="6828958" cy="2570908"/>
          </a:xfrm>
          <a:custGeom>
            <a:avLst/>
            <a:gdLst>
              <a:gd name="connsiteX0" fmla="*/ 0 w 2895600"/>
              <a:gd name="connsiteY0" fmla="*/ 1447800 h 1447800"/>
              <a:gd name="connsiteX1" fmla="*/ 361950 w 2895600"/>
              <a:gd name="connsiteY1" fmla="*/ 0 h 1447800"/>
              <a:gd name="connsiteX2" fmla="*/ 2895600 w 2895600"/>
              <a:gd name="connsiteY2" fmla="*/ 0 h 1447800"/>
              <a:gd name="connsiteX3" fmla="*/ 2533650 w 2895600"/>
              <a:gd name="connsiteY3" fmla="*/ 1447800 h 1447800"/>
              <a:gd name="connsiteX4" fmla="*/ 0 w 2895600"/>
              <a:gd name="connsiteY4" fmla="*/ 1447800 h 1447800"/>
              <a:gd name="connsiteX0" fmla="*/ 0 w 2895600"/>
              <a:gd name="connsiteY0" fmla="*/ 1447800 h 1447800"/>
              <a:gd name="connsiteX1" fmla="*/ 361950 w 2895600"/>
              <a:gd name="connsiteY1" fmla="*/ 0 h 1447800"/>
              <a:gd name="connsiteX2" fmla="*/ 2895600 w 2895600"/>
              <a:gd name="connsiteY2" fmla="*/ 0 h 1447800"/>
              <a:gd name="connsiteX3" fmla="*/ 2689292 w 2895600"/>
              <a:gd name="connsiteY3" fmla="*/ 1447800 h 1447800"/>
              <a:gd name="connsiteX4" fmla="*/ 0 w 2895600"/>
              <a:gd name="connsiteY4" fmla="*/ 1447800 h 1447800"/>
              <a:gd name="connsiteX0" fmla="*/ 0 w 3557081"/>
              <a:gd name="connsiteY0" fmla="*/ 1447800 h 1447800"/>
              <a:gd name="connsiteX1" fmla="*/ 1023431 w 3557081"/>
              <a:gd name="connsiteY1" fmla="*/ 0 h 1447800"/>
              <a:gd name="connsiteX2" fmla="*/ 3557081 w 3557081"/>
              <a:gd name="connsiteY2" fmla="*/ 0 h 1447800"/>
              <a:gd name="connsiteX3" fmla="*/ 3350773 w 3557081"/>
              <a:gd name="connsiteY3" fmla="*/ 1447800 h 1447800"/>
              <a:gd name="connsiteX4" fmla="*/ 0 w 3557081"/>
              <a:gd name="connsiteY4" fmla="*/ 1447800 h 1447800"/>
              <a:gd name="connsiteX0" fmla="*/ 0 w 3557081"/>
              <a:gd name="connsiteY0" fmla="*/ 2333017 h 2333017"/>
              <a:gd name="connsiteX1" fmla="*/ 1636274 w 3557081"/>
              <a:gd name="connsiteY1" fmla="*/ 0 h 2333017"/>
              <a:gd name="connsiteX2" fmla="*/ 3557081 w 3557081"/>
              <a:gd name="connsiteY2" fmla="*/ 885217 h 2333017"/>
              <a:gd name="connsiteX3" fmla="*/ 3350773 w 3557081"/>
              <a:gd name="connsiteY3" fmla="*/ 2333017 h 2333017"/>
              <a:gd name="connsiteX4" fmla="*/ 0 w 3557081"/>
              <a:gd name="connsiteY4" fmla="*/ 2333017 h 2333017"/>
              <a:gd name="connsiteX0" fmla="*/ 0 w 4996775"/>
              <a:gd name="connsiteY0" fmla="*/ 2333017 h 2333017"/>
              <a:gd name="connsiteX1" fmla="*/ 1636274 w 4996775"/>
              <a:gd name="connsiteY1" fmla="*/ 0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996775"/>
              <a:gd name="connsiteY0" fmla="*/ 2333017 h 2333017"/>
              <a:gd name="connsiteX1" fmla="*/ 1133568 w 4996775"/>
              <a:gd name="connsiteY1" fmla="*/ 738755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996775"/>
              <a:gd name="connsiteY0" fmla="*/ 2333017 h 2333017"/>
              <a:gd name="connsiteX1" fmla="*/ 1097228 w 4996775"/>
              <a:gd name="connsiteY1" fmla="*/ 750866 h 2333017"/>
              <a:gd name="connsiteX2" fmla="*/ 4996775 w 4996775"/>
              <a:gd name="connsiteY2" fmla="*/ 0 h 2333017"/>
              <a:gd name="connsiteX3" fmla="*/ 3350773 w 4996775"/>
              <a:gd name="connsiteY3" fmla="*/ 2333017 h 2333017"/>
              <a:gd name="connsiteX4" fmla="*/ 0 w 4996775"/>
              <a:gd name="connsiteY4" fmla="*/ 2333017 h 2333017"/>
              <a:gd name="connsiteX0" fmla="*/ 0 w 4245744"/>
              <a:gd name="connsiteY0" fmla="*/ 1588207 h 1588207"/>
              <a:gd name="connsiteX1" fmla="*/ 1097228 w 4245744"/>
              <a:gd name="connsiteY1" fmla="*/ 6056 h 1588207"/>
              <a:gd name="connsiteX2" fmla="*/ 4245744 w 4245744"/>
              <a:gd name="connsiteY2" fmla="*/ 0 h 1588207"/>
              <a:gd name="connsiteX3" fmla="*/ 3350773 w 4245744"/>
              <a:gd name="connsiteY3" fmla="*/ 1588207 h 1588207"/>
              <a:gd name="connsiteX4" fmla="*/ 0 w 4245744"/>
              <a:gd name="connsiteY4" fmla="*/ 1588207 h 1588207"/>
              <a:gd name="connsiteX0" fmla="*/ 0 w 4245744"/>
              <a:gd name="connsiteY0" fmla="*/ 1588207 h 1588207"/>
              <a:gd name="connsiteX1" fmla="*/ 1097228 w 4245744"/>
              <a:gd name="connsiteY1" fmla="*/ 6056 h 1588207"/>
              <a:gd name="connsiteX2" fmla="*/ 4245744 w 4245744"/>
              <a:gd name="connsiteY2" fmla="*/ 0 h 1588207"/>
              <a:gd name="connsiteX3" fmla="*/ 3144845 w 4245744"/>
              <a:gd name="connsiteY3" fmla="*/ 1576096 h 1588207"/>
              <a:gd name="connsiteX4" fmla="*/ 0 w 4245744"/>
              <a:gd name="connsiteY4" fmla="*/ 1588207 h 1588207"/>
              <a:gd name="connsiteX0" fmla="*/ 0 w 4251801"/>
              <a:gd name="connsiteY0" fmla="*/ 1594262 h 1594262"/>
              <a:gd name="connsiteX1" fmla="*/ 1097228 w 4251801"/>
              <a:gd name="connsiteY1" fmla="*/ 12111 h 1594262"/>
              <a:gd name="connsiteX2" fmla="*/ 4251801 w 4251801"/>
              <a:gd name="connsiteY2" fmla="*/ 0 h 1594262"/>
              <a:gd name="connsiteX3" fmla="*/ 3144845 w 4251801"/>
              <a:gd name="connsiteY3" fmla="*/ 1582151 h 1594262"/>
              <a:gd name="connsiteX4" fmla="*/ 0 w 4251801"/>
              <a:gd name="connsiteY4" fmla="*/ 1594262 h 1594262"/>
              <a:gd name="connsiteX0" fmla="*/ 0 w 4251801"/>
              <a:gd name="connsiteY0" fmla="*/ 1594262 h 1600317"/>
              <a:gd name="connsiteX1" fmla="*/ 1097228 w 4251801"/>
              <a:gd name="connsiteY1" fmla="*/ 12111 h 1600317"/>
              <a:gd name="connsiteX2" fmla="*/ 4251801 w 4251801"/>
              <a:gd name="connsiteY2" fmla="*/ 0 h 1600317"/>
              <a:gd name="connsiteX3" fmla="*/ 3150902 w 4251801"/>
              <a:gd name="connsiteY3" fmla="*/ 1600317 h 1600317"/>
              <a:gd name="connsiteX4" fmla="*/ 0 w 4251801"/>
              <a:gd name="connsiteY4" fmla="*/ 1594262 h 160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1801" h="1600317">
                <a:moveTo>
                  <a:pt x="0" y="1594262"/>
                </a:moveTo>
                <a:lnTo>
                  <a:pt x="1097228" y="12111"/>
                </a:lnTo>
                <a:lnTo>
                  <a:pt x="4251801" y="0"/>
                </a:lnTo>
                <a:lnTo>
                  <a:pt x="3150902" y="1600317"/>
                </a:lnTo>
                <a:lnTo>
                  <a:pt x="0" y="1594262"/>
                </a:lnTo>
                <a:close/>
              </a:path>
            </a:pathLst>
          </a:custGeom>
          <a:solidFill>
            <a:srgbClr val="EDEDE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92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67314EF-F5E0-3066-E93F-E3616F03C0A4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7">
            <a:extLst>
              <a:ext uri="{FF2B5EF4-FFF2-40B4-BE49-F238E27FC236}">
                <a16:creationId xmlns:a16="http://schemas.microsoft.com/office/drawing/2014/main" id="{CFFE5664-CED7-632C-DD54-77333C6EEE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503D14E0-96D9-566C-36B6-A2C76C552834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35832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0C3C43D-780F-7011-2315-08B66E49CD80}"/>
              </a:ext>
            </a:extLst>
          </p:cNvPr>
          <p:cNvGrpSpPr/>
          <p:nvPr userDrawn="1"/>
        </p:nvGrpSpPr>
        <p:grpSpPr>
          <a:xfrm>
            <a:off x="2189365" y="1630969"/>
            <a:ext cx="8087139" cy="3599836"/>
            <a:chOff x="3610456" y="2689588"/>
            <a:chExt cx="13336409" cy="59363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6AB1997-8264-FD39-9B78-73DBCBE4D4DB}"/>
                </a:ext>
              </a:extLst>
            </p:cNvPr>
            <p:cNvSpPr/>
            <p:nvPr userDrawn="1"/>
          </p:nvSpPr>
          <p:spPr>
            <a:xfrm>
              <a:off x="5744707" y="269443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4" name="Прямоугольник 4">
              <a:extLst>
                <a:ext uri="{FF2B5EF4-FFF2-40B4-BE49-F238E27FC236}">
                  <a16:creationId xmlns:a16="http://schemas.microsoft.com/office/drawing/2014/main" id="{3A933417-5D7D-D176-9769-898339F92232}"/>
                </a:ext>
              </a:extLst>
            </p:cNvPr>
            <p:cNvSpPr/>
            <p:nvPr userDrawn="1"/>
          </p:nvSpPr>
          <p:spPr>
            <a:xfrm>
              <a:off x="8786550" y="2702456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5" name="Прямоугольник 4">
              <a:extLst>
                <a:ext uri="{FF2B5EF4-FFF2-40B4-BE49-F238E27FC236}">
                  <a16:creationId xmlns:a16="http://schemas.microsoft.com/office/drawing/2014/main" id="{867D5FAF-6236-00A6-9761-FFD0CE9716CC}"/>
                </a:ext>
              </a:extLst>
            </p:cNvPr>
            <p:cNvSpPr/>
            <p:nvPr userDrawn="1"/>
          </p:nvSpPr>
          <p:spPr>
            <a:xfrm>
              <a:off x="11879193" y="2689588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6" name="Прямоугольник 4">
              <a:extLst>
                <a:ext uri="{FF2B5EF4-FFF2-40B4-BE49-F238E27FC236}">
                  <a16:creationId xmlns:a16="http://schemas.microsoft.com/office/drawing/2014/main" id="{87000C45-7FA8-0971-3FBA-236481DC1316}"/>
                </a:ext>
              </a:extLst>
            </p:cNvPr>
            <p:cNvSpPr/>
            <p:nvPr userDrawn="1"/>
          </p:nvSpPr>
          <p:spPr>
            <a:xfrm>
              <a:off x="9754748" y="5678739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7" name="Прямоугольник 4">
              <a:extLst>
                <a:ext uri="{FF2B5EF4-FFF2-40B4-BE49-F238E27FC236}">
                  <a16:creationId xmlns:a16="http://schemas.microsoft.com/office/drawing/2014/main" id="{1671DE88-3042-3C64-E270-020D98E57D7D}"/>
                </a:ext>
              </a:extLst>
            </p:cNvPr>
            <p:cNvSpPr/>
            <p:nvPr userDrawn="1"/>
          </p:nvSpPr>
          <p:spPr>
            <a:xfrm>
              <a:off x="3610456" y="56671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id="{9E12B554-F8F5-8E71-63B6-1AADDE036119}"/>
                </a:ext>
              </a:extLst>
            </p:cNvPr>
            <p:cNvSpPr/>
            <p:nvPr userDrawn="1"/>
          </p:nvSpPr>
          <p:spPr>
            <a:xfrm>
              <a:off x="6677205" y="5684960"/>
              <a:ext cx="5067672" cy="2941024"/>
            </a:xfrm>
            <a:custGeom>
              <a:avLst/>
              <a:gdLst>
                <a:gd name="connsiteX0" fmla="*/ 0 w 2950114"/>
                <a:gd name="connsiteY0" fmla="*/ 0 h 2965087"/>
                <a:gd name="connsiteX1" fmla="*/ 2950114 w 2950114"/>
                <a:gd name="connsiteY1" fmla="*/ 0 h 2965087"/>
                <a:gd name="connsiteX2" fmla="*/ 2950114 w 2950114"/>
                <a:gd name="connsiteY2" fmla="*/ 2965087 h 2965087"/>
                <a:gd name="connsiteX3" fmla="*/ 0 w 2950114"/>
                <a:gd name="connsiteY3" fmla="*/ 2965087 h 2965087"/>
                <a:gd name="connsiteX4" fmla="*/ 0 w 2950114"/>
                <a:gd name="connsiteY4" fmla="*/ 0 h 2965087"/>
                <a:gd name="connsiteX0" fmla="*/ 0 w 5035588"/>
                <a:gd name="connsiteY0" fmla="*/ 0 h 2965087"/>
                <a:gd name="connsiteX1" fmla="*/ 5035588 w 5035588"/>
                <a:gd name="connsiteY1" fmla="*/ 40106 h 2965087"/>
                <a:gd name="connsiteX2" fmla="*/ 2950114 w 5035588"/>
                <a:gd name="connsiteY2" fmla="*/ 2965087 h 2965087"/>
                <a:gd name="connsiteX3" fmla="*/ 0 w 5035588"/>
                <a:gd name="connsiteY3" fmla="*/ 2965087 h 2965087"/>
                <a:gd name="connsiteX4" fmla="*/ 0 w 5035588"/>
                <a:gd name="connsiteY4" fmla="*/ 0 h 2965087"/>
                <a:gd name="connsiteX0" fmla="*/ 2951747 w 5035588"/>
                <a:gd name="connsiteY0" fmla="*/ 68981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951747 w 5035588"/>
                <a:gd name="connsiteY4" fmla="*/ 689810 h 2924981"/>
                <a:gd name="connsiteX0" fmla="*/ 2053389 w 5035588"/>
                <a:gd name="connsiteY0" fmla="*/ 0 h 2924981"/>
                <a:gd name="connsiteX1" fmla="*/ 5035588 w 5035588"/>
                <a:gd name="connsiteY1" fmla="*/ 0 h 2924981"/>
                <a:gd name="connsiteX2" fmla="*/ 2950114 w 5035588"/>
                <a:gd name="connsiteY2" fmla="*/ 2924981 h 2924981"/>
                <a:gd name="connsiteX3" fmla="*/ 0 w 5035588"/>
                <a:gd name="connsiteY3" fmla="*/ 2924981 h 2924981"/>
                <a:gd name="connsiteX4" fmla="*/ 2053389 w 5035588"/>
                <a:gd name="connsiteY4" fmla="*/ 0 h 2924981"/>
                <a:gd name="connsiteX0" fmla="*/ 1917031 w 4899230"/>
                <a:gd name="connsiteY0" fmla="*/ 0 h 2924981"/>
                <a:gd name="connsiteX1" fmla="*/ 4899230 w 4899230"/>
                <a:gd name="connsiteY1" fmla="*/ 0 h 2924981"/>
                <a:gd name="connsiteX2" fmla="*/ 2813756 w 4899230"/>
                <a:gd name="connsiteY2" fmla="*/ 2924981 h 2924981"/>
                <a:gd name="connsiteX3" fmla="*/ 0 w 4899230"/>
                <a:gd name="connsiteY3" fmla="*/ 2844770 h 2924981"/>
                <a:gd name="connsiteX4" fmla="*/ 1917031 w 4899230"/>
                <a:gd name="connsiteY4" fmla="*/ 0 h 2924981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982198 w 5067672"/>
                <a:gd name="connsiteY2" fmla="*/ 2924981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33002"/>
                <a:gd name="connsiteX1" fmla="*/ 5067672 w 5067672"/>
                <a:gd name="connsiteY1" fmla="*/ 0 h 2933002"/>
                <a:gd name="connsiteX2" fmla="*/ 2837819 w 5067672"/>
                <a:gd name="connsiteY2" fmla="*/ 2884876 h 2933002"/>
                <a:gd name="connsiteX3" fmla="*/ 0 w 5067672"/>
                <a:gd name="connsiteY3" fmla="*/ 2933002 h 2933002"/>
                <a:gd name="connsiteX4" fmla="*/ 2085473 w 5067672"/>
                <a:gd name="connsiteY4" fmla="*/ 0 h 2933002"/>
                <a:gd name="connsiteX0" fmla="*/ 2085473 w 5067672"/>
                <a:gd name="connsiteY0" fmla="*/ 0 h 2941024"/>
                <a:gd name="connsiteX1" fmla="*/ 5067672 w 5067672"/>
                <a:gd name="connsiteY1" fmla="*/ 0 h 2941024"/>
                <a:gd name="connsiteX2" fmla="*/ 2982198 w 5067672"/>
                <a:gd name="connsiteY2" fmla="*/ 2941024 h 2941024"/>
                <a:gd name="connsiteX3" fmla="*/ 0 w 5067672"/>
                <a:gd name="connsiteY3" fmla="*/ 2933002 h 2941024"/>
                <a:gd name="connsiteX4" fmla="*/ 2085473 w 5067672"/>
                <a:gd name="connsiteY4" fmla="*/ 0 h 294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7672" h="2941024">
                  <a:moveTo>
                    <a:pt x="2085473" y="0"/>
                  </a:moveTo>
                  <a:lnTo>
                    <a:pt x="5067672" y="0"/>
                  </a:lnTo>
                  <a:lnTo>
                    <a:pt x="2982198" y="2941024"/>
                  </a:lnTo>
                  <a:lnTo>
                    <a:pt x="0" y="2933002"/>
                  </a:lnTo>
                  <a:lnTo>
                    <a:pt x="2085473" y="0"/>
                  </a:lnTo>
                  <a:close/>
                </a:path>
              </a:pathLst>
            </a:custGeom>
            <a:solidFill>
              <a:srgbClr val="2B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92"/>
            </a:p>
          </p:txBody>
        </p:sp>
      </p:grpSp>
      <p:sp>
        <p:nvSpPr>
          <p:cNvPr id="7" name="Текст 6">
            <a:extLst>
              <a:ext uri="{FF2B5EF4-FFF2-40B4-BE49-F238E27FC236}">
                <a16:creationId xmlns:a16="http://schemas.microsoft.com/office/drawing/2014/main" id="{C705C186-28DA-F145-8298-7D28F55299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3869" y="211630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95D8D4B-CBB1-1C48-AE7C-CBCBBE4532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2669" y="211630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05DC0B2-8D98-2D46-BCCA-1F1A83E27A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1467" y="211630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E832C7C2-B6F9-9C49-A754-5445B66C4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5222" y="380188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E6D81219-7678-8046-86FA-F0B9F7F33D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354" y="380188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B325D763-7871-CC44-9C3D-9EFE8D3B7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04046" y="3801885"/>
            <a:ext cx="142261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  <a:lvl2pPr>
              <a:defRPr sz="1200">
                <a:latin typeface="GEOMETRIA-MEDIUM" panose="020B0603020204020204" pitchFamily="34" charset="0"/>
              </a:defRPr>
            </a:lvl2pPr>
            <a:lvl3pPr>
              <a:defRPr sz="1200">
                <a:latin typeface="GEOMETRIA-MEDIUM" panose="020B0603020204020204" pitchFamily="34" charset="0"/>
              </a:defRPr>
            </a:lvl3pPr>
            <a:lvl4pPr>
              <a:defRPr sz="1200">
                <a:latin typeface="GEOMETRIA-MEDIUM" panose="020B0603020204020204" pitchFamily="34" charset="0"/>
              </a:defRPr>
            </a:lvl4pPr>
            <a:lvl5pPr>
              <a:defRPr sz="1200">
                <a:latin typeface="GEOMETRIA-MEDIUM" panose="020B0603020204020204" pitchFamily="34" charset="0"/>
              </a:defRPr>
            </a:lvl5pPr>
          </a:lstStyle>
          <a:p>
            <a:pPr lvl="0"/>
            <a:r>
              <a:rPr lang="ru-RU">
                <a:effectLst/>
              </a:rPr>
              <a:t>25 Миллиардов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рублей выручки</a:t>
            </a:r>
            <a:br>
              <a:rPr lang="ru-RU">
                <a:effectLst/>
              </a:rPr>
            </a:br>
            <a:r>
              <a:rPr lang="ru-RU">
                <a:effectLst/>
              </a:rPr>
              <a:t>в 2021 году</a:t>
            </a:r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A80B75-A594-0A6F-18F5-E8B98EA35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230"/>
            <a:ext cx="4507837" cy="350268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C9CFF3D-486B-1881-DDFD-AA1BC1F88518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7D8AB9E5-3101-4C60-266B-B7AF99F22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id="{A2E5F908-66E2-582B-618E-2F83A275B9FE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0">
            <a:extLst>
              <a:ext uri="{FF2B5EF4-FFF2-40B4-BE49-F238E27FC236}">
                <a16:creationId xmlns:a16="http://schemas.microsoft.com/office/drawing/2014/main" id="{B953CAD7-C787-520B-80A7-25A540858973}"/>
              </a:ext>
            </a:extLst>
          </p:cNvPr>
          <p:cNvSpPr/>
          <p:nvPr userDrawn="1"/>
        </p:nvSpPr>
        <p:spPr>
          <a:xfrm>
            <a:off x="2188097" y="5118603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0">
            <a:extLst>
              <a:ext uri="{FF2B5EF4-FFF2-40B4-BE49-F238E27FC236}">
                <a16:creationId xmlns:a16="http://schemas.microsoft.com/office/drawing/2014/main" id="{135D7E04-AFDE-7CC1-A188-EB28F60F1ECF}"/>
              </a:ext>
            </a:extLst>
          </p:cNvPr>
          <p:cNvSpPr/>
          <p:nvPr userDrawn="1"/>
        </p:nvSpPr>
        <p:spPr>
          <a:xfrm>
            <a:off x="5909958" y="5129397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8" name="Прямоугольник 20">
            <a:extLst>
              <a:ext uri="{FF2B5EF4-FFF2-40B4-BE49-F238E27FC236}">
                <a16:creationId xmlns:a16="http://schemas.microsoft.com/office/drawing/2014/main" id="{A5359B9B-8CBC-6136-8DB1-5046CAF6C60C}"/>
              </a:ext>
            </a:extLst>
          </p:cNvPr>
          <p:cNvSpPr/>
          <p:nvPr userDrawn="1"/>
        </p:nvSpPr>
        <p:spPr>
          <a:xfrm>
            <a:off x="4049027" y="5129397"/>
            <a:ext cx="1878677" cy="101408"/>
          </a:xfrm>
          <a:custGeom>
            <a:avLst/>
            <a:gdLst>
              <a:gd name="connsiteX0" fmla="*/ 0 w 2983775"/>
              <a:gd name="connsiteY0" fmla="*/ 0 h 161707"/>
              <a:gd name="connsiteX1" fmla="*/ 2983775 w 2983775"/>
              <a:gd name="connsiteY1" fmla="*/ 0 h 161707"/>
              <a:gd name="connsiteX2" fmla="*/ 2983775 w 2983775"/>
              <a:gd name="connsiteY2" fmla="*/ 161707 h 161707"/>
              <a:gd name="connsiteX3" fmla="*/ 0 w 2983775"/>
              <a:gd name="connsiteY3" fmla="*/ 161707 h 161707"/>
              <a:gd name="connsiteX4" fmla="*/ 0 w 2983775"/>
              <a:gd name="connsiteY4" fmla="*/ 0 h 161707"/>
              <a:gd name="connsiteX0" fmla="*/ 0 w 3083421"/>
              <a:gd name="connsiteY0" fmla="*/ 5861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0 w 3083421"/>
              <a:gd name="connsiteY4" fmla="*/ 5861 h 167568"/>
              <a:gd name="connsiteX0" fmla="*/ 117230 w 3083421"/>
              <a:gd name="connsiteY0" fmla="*/ 11722 h 167568"/>
              <a:gd name="connsiteX1" fmla="*/ 3083421 w 3083421"/>
              <a:gd name="connsiteY1" fmla="*/ 0 h 167568"/>
              <a:gd name="connsiteX2" fmla="*/ 2983775 w 3083421"/>
              <a:gd name="connsiteY2" fmla="*/ 167568 h 167568"/>
              <a:gd name="connsiteX3" fmla="*/ 0 w 3083421"/>
              <a:gd name="connsiteY3" fmla="*/ 167568 h 167568"/>
              <a:gd name="connsiteX4" fmla="*/ 117230 w 3083421"/>
              <a:gd name="connsiteY4" fmla="*/ 11722 h 167568"/>
              <a:gd name="connsiteX0" fmla="*/ 117230 w 3077483"/>
              <a:gd name="connsiteY0" fmla="*/ 0 h 155846"/>
              <a:gd name="connsiteX1" fmla="*/ 3077483 w 3077483"/>
              <a:gd name="connsiteY1" fmla="*/ 29842 h 155846"/>
              <a:gd name="connsiteX2" fmla="*/ 2983775 w 3077483"/>
              <a:gd name="connsiteY2" fmla="*/ 155846 h 155846"/>
              <a:gd name="connsiteX3" fmla="*/ 0 w 3077483"/>
              <a:gd name="connsiteY3" fmla="*/ 155846 h 155846"/>
              <a:gd name="connsiteX4" fmla="*/ 117230 w 3077483"/>
              <a:gd name="connsiteY4" fmla="*/ 0 h 155846"/>
              <a:gd name="connsiteX0" fmla="*/ 117230 w 3071545"/>
              <a:gd name="connsiteY0" fmla="*/ 0 h 155846"/>
              <a:gd name="connsiteX1" fmla="*/ 3071545 w 3071545"/>
              <a:gd name="connsiteY1" fmla="*/ 154 h 155846"/>
              <a:gd name="connsiteX2" fmla="*/ 2983775 w 3071545"/>
              <a:gd name="connsiteY2" fmla="*/ 155846 h 155846"/>
              <a:gd name="connsiteX3" fmla="*/ 0 w 3071545"/>
              <a:gd name="connsiteY3" fmla="*/ 155846 h 155846"/>
              <a:gd name="connsiteX4" fmla="*/ 117230 w 3071545"/>
              <a:gd name="connsiteY4" fmla="*/ 0 h 155846"/>
              <a:gd name="connsiteX0" fmla="*/ 136201 w 3071545"/>
              <a:gd name="connsiteY0" fmla="*/ 0 h 167229"/>
              <a:gd name="connsiteX1" fmla="*/ 3071545 w 3071545"/>
              <a:gd name="connsiteY1" fmla="*/ 11537 h 167229"/>
              <a:gd name="connsiteX2" fmla="*/ 2983775 w 3071545"/>
              <a:gd name="connsiteY2" fmla="*/ 167229 h 167229"/>
              <a:gd name="connsiteX3" fmla="*/ 0 w 3071545"/>
              <a:gd name="connsiteY3" fmla="*/ 167229 h 167229"/>
              <a:gd name="connsiteX4" fmla="*/ 136201 w 3071545"/>
              <a:gd name="connsiteY4" fmla="*/ 0 h 167229"/>
              <a:gd name="connsiteX0" fmla="*/ 136201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36201 w 3056368"/>
              <a:gd name="connsiteY4" fmla="*/ 0 h 167229"/>
              <a:gd name="connsiteX0" fmla="*/ 117230 w 3056368"/>
              <a:gd name="connsiteY0" fmla="*/ 0 h 167229"/>
              <a:gd name="connsiteX1" fmla="*/ 3056368 w 3056368"/>
              <a:gd name="connsiteY1" fmla="*/ 154 h 167229"/>
              <a:gd name="connsiteX2" fmla="*/ 2983775 w 3056368"/>
              <a:gd name="connsiteY2" fmla="*/ 167229 h 167229"/>
              <a:gd name="connsiteX3" fmla="*/ 0 w 3056368"/>
              <a:gd name="connsiteY3" fmla="*/ 167229 h 167229"/>
              <a:gd name="connsiteX4" fmla="*/ 117230 w 3056368"/>
              <a:gd name="connsiteY4" fmla="*/ 0 h 167229"/>
              <a:gd name="connsiteX0" fmla="*/ 117230 w 3075339"/>
              <a:gd name="connsiteY0" fmla="*/ 0 h 167229"/>
              <a:gd name="connsiteX1" fmla="*/ 3075339 w 3075339"/>
              <a:gd name="connsiteY1" fmla="*/ 3948 h 167229"/>
              <a:gd name="connsiteX2" fmla="*/ 2983775 w 3075339"/>
              <a:gd name="connsiteY2" fmla="*/ 167229 h 167229"/>
              <a:gd name="connsiteX3" fmla="*/ 0 w 3075339"/>
              <a:gd name="connsiteY3" fmla="*/ 167229 h 167229"/>
              <a:gd name="connsiteX4" fmla="*/ 117230 w 3075339"/>
              <a:gd name="connsiteY4" fmla="*/ 0 h 167229"/>
              <a:gd name="connsiteX0" fmla="*/ 117230 w 3098104"/>
              <a:gd name="connsiteY0" fmla="*/ 0 h 167229"/>
              <a:gd name="connsiteX1" fmla="*/ 3098104 w 3098104"/>
              <a:gd name="connsiteY1" fmla="*/ 7742 h 167229"/>
              <a:gd name="connsiteX2" fmla="*/ 2983775 w 3098104"/>
              <a:gd name="connsiteY2" fmla="*/ 167229 h 167229"/>
              <a:gd name="connsiteX3" fmla="*/ 0 w 3098104"/>
              <a:gd name="connsiteY3" fmla="*/ 167229 h 167229"/>
              <a:gd name="connsiteX4" fmla="*/ 117230 w 3098104"/>
              <a:gd name="connsiteY4" fmla="*/ 0 h 1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104" h="167229">
                <a:moveTo>
                  <a:pt x="117230" y="0"/>
                </a:moveTo>
                <a:lnTo>
                  <a:pt x="3098104" y="7742"/>
                </a:lnTo>
                <a:lnTo>
                  <a:pt x="2983775" y="167229"/>
                </a:lnTo>
                <a:lnTo>
                  <a:pt x="0" y="167229"/>
                </a:lnTo>
                <a:lnTo>
                  <a:pt x="11723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3D51E2-327E-B6BB-BF84-8304DC2D6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54" y="1685231"/>
            <a:ext cx="4176894" cy="33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2" y="6379499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3750945" y="2"/>
            <a:ext cx="8441208" cy="6857615"/>
          </a:xfrm>
          <a:custGeom>
            <a:avLst/>
            <a:gdLst/>
            <a:ahLst/>
            <a:cxnLst/>
            <a:rect l="l" t="t" r="r" b="b"/>
            <a:pathLst>
              <a:path w="13919200" h="11308715">
                <a:moveTo>
                  <a:pt x="13918906" y="0"/>
                </a:moveTo>
                <a:lnTo>
                  <a:pt x="7921434" y="0"/>
                </a:lnTo>
                <a:lnTo>
                  <a:pt x="0" y="11308556"/>
                </a:lnTo>
                <a:lnTo>
                  <a:pt x="13918906" y="11308556"/>
                </a:lnTo>
                <a:lnTo>
                  <a:pt x="13918906" y="0"/>
                </a:lnTo>
                <a:close/>
              </a:path>
            </a:pathLst>
          </a:custGeom>
          <a:solidFill>
            <a:srgbClr val="2B3D4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405818CC-CC05-4747-A76F-9AEEE0EA96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8511" y="19456"/>
            <a:ext cx="7574719" cy="341927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10368642"/>
              <a:gd name="connsiteY0" fmla="*/ 4159529 h 4159529"/>
              <a:gd name="connsiteX1" fmla="*/ 4972093 w 10368642"/>
              <a:gd name="connsiteY1" fmla="*/ 26434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8585815"/>
              <a:gd name="connsiteY0" fmla="*/ 4147400 h 4155175"/>
              <a:gd name="connsiteX1" fmla="*/ 3189266 w 8585815"/>
              <a:gd name="connsiteY1" fmla="*/ 26434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2886064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3880567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7676209"/>
              <a:gd name="connsiteY0" fmla="*/ 4171658 h 4171658"/>
              <a:gd name="connsiteX1" fmla="*/ 2970961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7676209"/>
              <a:gd name="connsiteY0" fmla="*/ 4171658 h 4171658"/>
              <a:gd name="connsiteX1" fmla="*/ 2886065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8137731"/>
              <a:gd name="connsiteY0" fmla="*/ 4171658 h 4171658"/>
              <a:gd name="connsiteX1" fmla="*/ 3347587 w 8137731"/>
              <a:gd name="connsiteY1" fmla="*/ 14305 h 4171658"/>
              <a:gd name="connsiteX2" fmla="*/ 8137731 w 8137731"/>
              <a:gd name="connsiteY2" fmla="*/ 0 h 4171658"/>
              <a:gd name="connsiteX3" fmla="*/ 5248095 w 8137731"/>
              <a:gd name="connsiteY3" fmla="*/ 4155175 h 4171658"/>
              <a:gd name="connsiteX4" fmla="*/ 0 w 8137731"/>
              <a:gd name="connsiteY4" fmla="*/ 4171658 h 4171658"/>
              <a:gd name="connsiteX0" fmla="*/ 0 w 8137731"/>
              <a:gd name="connsiteY0" fmla="*/ 4181023 h 4181023"/>
              <a:gd name="connsiteX1" fmla="*/ 2874231 w 8137731"/>
              <a:gd name="connsiteY1" fmla="*/ 0 h 4181023"/>
              <a:gd name="connsiteX2" fmla="*/ 8137731 w 8137731"/>
              <a:gd name="connsiteY2" fmla="*/ 9365 h 4181023"/>
              <a:gd name="connsiteX3" fmla="*/ 5248095 w 8137731"/>
              <a:gd name="connsiteY3" fmla="*/ 4164540 h 4181023"/>
              <a:gd name="connsiteX4" fmla="*/ 0 w 8137731"/>
              <a:gd name="connsiteY4" fmla="*/ 4181023 h 4181023"/>
              <a:gd name="connsiteX0" fmla="*/ 0 w 9273786"/>
              <a:gd name="connsiteY0" fmla="*/ 4192858 h 4192858"/>
              <a:gd name="connsiteX1" fmla="*/ 4010286 w 9273786"/>
              <a:gd name="connsiteY1" fmla="*/ 0 h 4192858"/>
              <a:gd name="connsiteX2" fmla="*/ 9273786 w 9273786"/>
              <a:gd name="connsiteY2" fmla="*/ 9365 h 4192858"/>
              <a:gd name="connsiteX3" fmla="*/ 6384150 w 9273786"/>
              <a:gd name="connsiteY3" fmla="*/ 4164540 h 4192858"/>
              <a:gd name="connsiteX4" fmla="*/ 0 w 9273786"/>
              <a:gd name="connsiteY4" fmla="*/ 4192858 h 4192858"/>
              <a:gd name="connsiteX0" fmla="*/ 0 w 9273786"/>
              <a:gd name="connsiteY0" fmla="*/ 4183493 h 4183493"/>
              <a:gd name="connsiteX1" fmla="*/ 2945235 w 9273786"/>
              <a:gd name="connsiteY1" fmla="*/ 2470 h 4183493"/>
              <a:gd name="connsiteX2" fmla="*/ 9273786 w 9273786"/>
              <a:gd name="connsiteY2" fmla="*/ 0 h 4183493"/>
              <a:gd name="connsiteX3" fmla="*/ 6384150 w 9273786"/>
              <a:gd name="connsiteY3" fmla="*/ 4155175 h 4183493"/>
              <a:gd name="connsiteX4" fmla="*/ 0 w 9273786"/>
              <a:gd name="connsiteY4" fmla="*/ 4183493 h 4183493"/>
              <a:gd name="connsiteX0" fmla="*/ 0 w 9214616"/>
              <a:gd name="connsiteY0" fmla="*/ 4159823 h 4159823"/>
              <a:gd name="connsiteX1" fmla="*/ 2886065 w 9214616"/>
              <a:gd name="connsiteY1" fmla="*/ 2470 h 4159823"/>
              <a:gd name="connsiteX2" fmla="*/ 9214616 w 9214616"/>
              <a:gd name="connsiteY2" fmla="*/ 0 h 4159823"/>
              <a:gd name="connsiteX3" fmla="*/ 6324980 w 9214616"/>
              <a:gd name="connsiteY3" fmla="*/ 4155175 h 4159823"/>
              <a:gd name="connsiteX4" fmla="*/ 0 w 9214616"/>
              <a:gd name="connsiteY4" fmla="*/ 4159823 h 415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4616" h="4159823">
                <a:moveTo>
                  <a:pt x="0" y="4159823"/>
                </a:moveTo>
                <a:lnTo>
                  <a:pt x="2886065" y="2470"/>
                </a:lnTo>
                <a:lnTo>
                  <a:pt x="9214616" y="0"/>
                </a:lnTo>
                <a:lnTo>
                  <a:pt x="6324980" y="4155175"/>
                </a:lnTo>
                <a:lnTo>
                  <a:pt x="0" y="4159823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5" name="Рисунок 6">
            <a:extLst>
              <a:ext uri="{FF2B5EF4-FFF2-40B4-BE49-F238E27FC236}">
                <a16:creationId xmlns:a16="http://schemas.microsoft.com/office/drawing/2014/main" id="{F5F083D2-974D-47E4-B5F4-1AC85720F5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97756" y="3455036"/>
            <a:ext cx="7574719" cy="3419272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10368642"/>
              <a:gd name="connsiteY0" fmla="*/ 4159529 h 4159529"/>
              <a:gd name="connsiteX1" fmla="*/ 4972093 w 10368642"/>
              <a:gd name="connsiteY1" fmla="*/ 26434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8585815"/>
              <a:gd name="connsiteY0" fmla="*/ 4147400 h 4155175"/>
              <a:gd name="connsiteX1" fmla="*/ 3189266 w 8585815"/>
              <a:gd name="connsiteY1" fmla="*/ 26434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2886064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8585815"/>
              <a:gd name="connsiteY0" fmla="*/ 4147400 h 4155175"/>
              <a:gd name="connsiteX1" fmla="*/ 3880567 w 8585815"/>
              <a:gd name="connsiteY1" fmla="*/ 14305 h 4155175"/>
              <a:gd name="connsiteX2" fmla="*/ 8585815 w 8585815"/>
              <a:gd name="connsiteY2" fmla="*/ 0 h 4155175"/>
              <a:gd name="connsiteX3" fmla="*/ 5696179 w 8585815"/>
              <a:gd name="connsiteY3" fmla="*/ 4155175 h 4155175"/>
              <a:gd name="connsiteX4" fmla="*/ 0 w 8585815"/>
              <a:gd name="connsiteY4" fmla="*/ 4147400 h 4155175"/>
              <a:gd name="connsiteX0" fmla="*/ 0 w 7676209"/>
              <a:gd name="connsiteY0" fmla="*/ 4171658 h 4171658"/>
              <a:gd name="connsiteX1" fmla="*/ 2970961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7676209"/>
              <a:gd name="connsiteY0" fmla="*/ 4171658 h 4171658"/>
              <a:gd name="connsiteX1" fmla="*/ 2886065 w 7676209"/>
              <a:gd name="connsiteY1" fmla="*/ 14305 h 4171658"/>
              <a:gd name="connsiteX2" fmla="*/ 7676209 w 7676209"/>
              <a:gd name="connsiteY2" fmla="*/ 0 h 4171658"/>
              <a:gd name="connsiteX3" fmla="*/ 4786573 w 7676209"/>
              <a:gd name="connsiteY3" fmla="*/ 4155175 h 4171658"/>
              <a:gd name="connsiteX4" fmla="*/ 0 w 7676209"/>
              <a:gd name="connsiteY4" fmla="*/ 4171658 h 4171658"/>
              <a:gd name="connsiteX0" fmla="*/ 0 w 8137731"/>
              <a:gd name="connsiteY0" fmla="*/ 4171658 h 4171658"/>
              <a:gd name="connsiteX1" fmla="*/ 3347587 w 8137731"/>
              <a:gd name="connsiteY1" fmla="*/ 14305 h 4171658"/>
              <a:gd name="connsiteX2" fmla="*/ 8137731 w 8137731"/>
              <a:gd name="connsiteY2" fmla="*/ 0 h 4171658"/>
              <a:gd name="connsiteX3" fmla="*/ 5248095 w 8137731"/>
              <a:gd name="connsiteY3" fmla="*/ 4155175 h 4171658"/>
              <a:gd name="connsiteX4" fmla="*/ 0 w 8137731"/>
              <a:gd name="connsiteY4" fmla="*/ 4171658 h 4171658"/>
              <a:gd name="connsiteX0" fmla="*/ 0 w 8137731"/>
              <a:gd name="connsiteY0" fmla="*/ 4181023 h 4181023"/>
              <a:gd name="connsiteX1" fmla="*/ 2874231 w 8137731"/>
              <a:gd name="connsiteY1" fmla="*/ 0 h 4181023"/>
              <a:gd name="connsiteX2" fmla="*/ 8137731 w 8137731"/>
              <a:gd name="connsiteY2" fmla="*/ 9365 h 4181023"/>
              <a:gd name="connsiteX3" fmla="*/ 5248095 w 8137731"/>
              <a:gd name="connsiteY3" fmla="*/ 4164540 h 4181023"/>
              <a:gd name="connsiteX4" fmla="*/ 0 w 8137731"/>
              <a:gd name="connsiteY4" fmla="*/ 4181023 h 4181023"/>
              <a:gd name="connsiteX0" fmla="*/ 0 w 9273786"/>
              <a:gd name="connsiteY0" fmla="*/ 4192858 h 4192858"/>
              <a:gd name="connsiteX1" fmla="*/ 4010286 w 9273786"/>
              <a:gd name="connsiteY1" fmla="*/ 0 h 4192858"/>
              <a:gd name="connsiteX2" fmla="*/ 9273786 w 9273786"/>
              <a:gd name="connsiteY2" fmla="*/ 9365 h 4192858"/>
              <a:gd name="connsiteX3" fmla="*/ 6384150 w 9273786"/>
              <a:gd name="connsiteY3" fmla="*/ 4164540 h 4192858"/>
              <a:gd name="connsiteX4" fmla="*/ 0 w 9273786"/>
              <a:gd name="connsiteY4" fmla="*/ 4192858 h 4192858"/>
              <a:gd name="connsiteX0" fmla="*/ 0 w 9273786"/>
              <a:gd name="connsiteY0" fmla="*/ 4183493 h 4183493"/>
              <a:gd name="connsiteX1" fmla="*/ 2945235 w 9273786"/>
              <a:gd name="connsiteY1" fmla="*/ 2470 h 4183493"/>
              <a:gd name="connsiteX2" fmla="*/ 9273786 w 9273786"/>
              <a:gd name="connsiteY2" fmla="*/ 0 h 4183493"/>
              <a:gd name="connsiteX3" fmla="*/ 6384150 w 9273786"/>
              <a:gd name="connsiteY3" fmla="*/ 4155175 h 4183493"/>
              <a:gd name="connsiteX4" fmla="*/ 0 w 9273786"/>
              <a:gd name="connsiteY4" fmla="*/ 4183493 h 4183493"/>
              <a:gd name="connsiteX0" fmla="*/ 0 w 9214616"/>
              <a:gd name="connsiteY0" fmla="*/ 4159823 h 4159823"/>
              <a:gd name="connsiteX1" fmla="*/ 2886065 w 9214616"/>
              <a:gd name="connsiteY1" fmla="*/ 2470 h 4159823"/>
              <a:gd name="connsiteX2" fmla="*/ 9214616 w 9214616"/>
              <a:gd name="connsiteY2" fmla="*/ 0 h 4159823"/>
              <a:gd name="connsiteX3" fmla="*/ 6324980 w 9214616"/>
              <a:gd name="connsiteY3" fmla="*/ 4155175 h 4159823"/>
              <a:gd name="connsiteX4" fmla="*/ 0 w 9214616"/>
              <a:gd name="connsiteY4" fmla="*/ 4159823 h 415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4616" h="4159823">
                <a:moveTo>
                  <a:pt x="0" y="4159823"/>
                </a:moveTo>
                <a:lnTo>
                  <a:pt x="2886065" y="2470"/>
                </a:lnTo>
                <a:lnTo>
                  <a:pt x="9214616" y="0"/>
                </a:lnTo>
                <a:lnTo>
                  <a:pt x="6324980" y="4155175"/>
                </a:lnTo>
                <a:lnTo>
                  <a:pt x="0" y="4159823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DA170921-8F13-4F03-8EF5-C021F31378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1549" y="1362166"/>
            <a:ext cx="3701581" cy="4881656"/>
          </a:xfrm>
        </p:spPr>
        <p:txBody>
          <a:bodyPr/>
          <a:lstStyle>
            <a:lvl1pPr>
              <a:defRPr sz="1698">
                <a:solidFill>
                  <a:srgbClr val="EDEDED"/>
                </a:solidFill>
              </a:defRPr>
            </a:lvl1pPr>
            <a:lvl2pPr>
              <a:defRPr sz="1395">
                <a:solidFill>
                  <a:srgbClr val="EDEDED"/>
                </a:solidFill>
              </a:defRPr>
            </a:lvl2pPr>
            <a:lvl3pPr>
              <a:defRPr sz="1395">
                <a:solidFill>
                  <a:srgbClr val="EDEDED"/>
                </a:solidFill>
              </a:defRPr>
            </a:lvl3pPr>
            <a:lvl4pPr>
              <a:defRPr sz="1395">
                <a:solidFill>
                  <a:srgbClr val="EDEDED"/>
                </a:solidFill>
              </a:defRPr>
            </a:lvl4pPr>
            <a:lvl5pPr>
              <a:defRPr sz="1395">
                <a:solidFill>
                  <a:srgbClr val="EDEDED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21E870-26B7-A336-887E-61CC8CA0EDB9}"/>
              </a:ext>
            </a:extLst>
          </p:cNvPr>
          <p:cNvSpPr/>
          <p:nvPr userDrawn="1"/>
        </p:nvSpPr>
        <p:spPr>
          <a:xfrm>
            <a:off x="11960718" y="0"/>
            <a:ext cx="234135" cy="6847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534809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-7702" y="1642300"/>
            <a:ext cx="6203826" cy="5229177"/>
          </a:xfrm>
          <a:custGeom>
            <a:avLst/>
            <a:gdLst>
              <a:gd name="connsiteX0" fmla="*/ 0 w 2514600"/>
              <a:gd name="connsiteY0" fmla="*/ 2514600 h 2514600"/>
              <a:gd name="connsiteX1" fmla="*/ 628650 w 2514600"/>
              <a:gd name="connsiteY1" fmla="*/ 0 h 2514600"/>
              <a:gd name="connsiteX2" fmla="*/ 2514600 w 2514600"/>
              <a:gd name="connsiteY2" fmla="*/ 0 h 2514600"/>
              <a:gd name="connsiteX3" fmla="*/ 1885950 w 2514600"/>
              <a:gd name="connsiteY3" fmla="*/ 2514600 h 2514600"/>
              <a:gd name="connsiteX4" fmla="*/ 0 w 2514600"/>
              <a:gd name="connsiteY4" fmla="*/ 2514600 h 2514600"/>
              <a:gd name="connsiteX0" fmla="*/ 2051050 w 4565650"/>
              <a:gd name="connsiteY0" fmla="*/ 4635500 h 4635500"/>
              <a:gd name="connsiteX1" fmla="*/ 0 w 4565650"/>
              <a:gd name="connsiteY1" fmla="*/ 0 h 4635500"/>
              <a:gd name="connsiteX2" fmla="*/ 4565650 w 4565650"/>
              <a:gd name="connsiteY2" fmla="*/ 2120900 h 4635500"/>
              <a:gd name="connsiteX3" fmla="*/ 3937000 w 4565650"/>
              <a:gd name="connsiteY3" fmla="*/ 4635500 h 4635500"/>
              <a:gd name="connsiteX4" fmla="*/ 2051050 w 4565650"/>
              <a:gd name="connsiteY4" fmla="*/ 4635500 h 4635500"/>
              <a:gd name="connsiteX0" fmla="*/ 2051050 w 10293350"/>
              <a:gd name="connsiteY0" fmla="*/ 4635500 h 4635500"/>
              <a:gd name="connsiteX1" fmla="*/ 0 w 10293350"/>
              <a:gd name="connsiteY1" fmla="*/ 0 h 4635500"/>
              <a:gd name="connsiteX2" fmla="*/ 10293350 w 10293350"/>
              <a:gd name="connsiteY2" fmla="*/ 50800 h 4635500"/>
              <a:gd name="connsiteX3" fmla="*/ 3937000 w 10293350"/>
              <a:gd name="connsiteY3" fmla="*/ 4635500 h 4635500"/>
              <a:gd name="connsiteX4" fmla="*/ 2051050 w 10293350"/>
              <a:gd name="connsiteY4" fmla="*/ 4635500 h 4635500"/>
              <a:gd name="connsiteX0" fmla="*/ 2051050 w 10293350"/>
              <a:gd name="connsiteY0" fmla="*/ 46355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2051050 w 10293350"/>
              <a:gd name="connsiteY4" fmla="*/ 4635500 h 8661400"/>
              <a:gd name="connsiteX0" fmla="*/ 69850 w 10293350"/>
              <a:gd name="connsiteY0" fmla="*/ 8636000 h 8661400"/>
              <a:gd name="connsiteX1" fmla="*/ 0 w 10293350"/>
              <a:gd name="connsiteY1" fmla="*/ 0 h 8661400"/>
              <a:gd name="connsiteX2" fmla="*/ 10293350 w 10293350"/>
              <a:gd name="connsiteY2" fmla="*/ 50800 h 8661400"/>
              <a:gd name="connsiteX3" fmla="*/ 4229100 w 10293350"/>
              <a:gd name="connsiteY3" fmla="*/ 8661400 h 8661400"/>
              <a:gd name="connsiteX4" fmla="*/ 69850 w 10293350"/>
              <a:gd name="connsiteY4" fmla="*/ 8636000 h 86614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508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9850 w 10293350"/>
              <a:gd name="connsiteY0" fmla="*/ 8636000 h 8636000"/>
              <a:gd name="connsiteX1" fmla="*/ 0 w 10293350"/>
              <a:gd name="connsiteY1" fmla="*/ 0 h 8636000"/>
              <a:gd name="connsiteX2" fmla="*/ 10293350 w 10293350"/>
              <a:gd name="connsiteY2" fmla="*/ 25400 h 8636000"/>
              <a:gd name="connsiteX3" fmla="*/ 4254500 w 10293350"/>
              <a:gd name="connsiteY3" fmla="*/ 8623300 h 8636000"/>
              <a:gd name="connsiteX4" fmla="*/ 69850 w 10293350"/>
              <a:gd name="connsiteY4" fmla="*/ 8636000 h 8636000"/>
              <a:gd name="connsiteX0" fmla="*/ 6350 w 10229850"/>
              <a:gd name="connsiteY0" fmla="*/ 8623300 h 8623300"/>
              <a:gd name="connsiteX1" fmla="*/ 0 w 10229850"/>
              <a:gd name="connsiteY1" fmla="*/ 0 h 8623300"/>
              <a:gd name="connsiteX2" fmla="*/ 10229850 w 10229850"/>
              <a:gd name="connsiteY2" fmla="*/ 12700 h 8623300"/>
              <a:gd name="connsiteX3" fmla="*/ 4191000 w 10229850"/>
              <a:gd name="connsiteY3" fmla="*/ 8610600 h 8623300"/>
              <a:gd name="connsiteX4" fmla="*/ 6350 w 10229850"/>
              <a:gd name="connsiteY4" fmla="*/ 8623300 h 862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9850" h="8623300">
                <a:moveTo>
                  <a:pt x="6350" y="8623300"/>
                </a:moveTo>
                <a:cubicBezTo>
                  <a:pt x="4233" y="5748867"/>
                  <a:pt x="2117" y="2874433"/>
                  <a:pt x="0" y="0"/>
                </a:cubicBezTo>
                <a:lnTo>
                  <a:pt x="10229850" y="12700"/>
                </a:lnTo>
                <a:lnTo>
                  <a:pt x="4191000" y="8610600"/>
                </a:lnTo>
                <a:lnTo>
                  <a:pt x="6350" y="86233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B04FDD-D00F-164D-333B-8DE43B622A69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E3FBC8F4-3012-6FE1-E167-939906A845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5B18B7B5-E920-3D4F-DC0E-AB6D2B654B2B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97266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833766" y="1518468"/>
            <a:ext cx="6192273" cy="147864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841051" y="3351681"/>
            <a:ext cx="5314264" cy="1201401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0"/>
          <p:cNvSpPr>
            <a:spLocks noGrp="1"/>
          </p:cNvSpPr>
          <p:nvPr>
            <p:ph type="body" sz="quarter" idx="15"/>
          </p:nvPr>
        </p:nvSpPr>
        <p:spPr>
          <a:xfrm>
            <a:off x="833766" y="4907648"/>
            <a:ext cx="4528677" cy="1016570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F5A44E4-D39A-30C1-2767-C9DDFF8AF7F0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7">
            <a:extLst>
              <a:ext uri="{FF2B5EF4-FFF2-40B4-BE49-F238E27FC236}">
                <a16:creationId xmlns:a16="http://schemas.microsoft.com/office/drawing/2014/main" id="{136288BC-6B29-006E-45A8-D306881A8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081" y="19768"/>
            <a:ext cx="11835866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99896ED0-2D2C-6983-C230-AC200CC480A2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4096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7554947" y="214261"/>
            <a:ext cx="4641539" cy="6660518"/>
          </a:xfrm>
          <a:custGeom>
            <a:avLst/>
            <a:gdLst>
              <a:gd name="connsiteX0" fmla="*/ 0 w 1676400"/>
              <a:gd name="connsiteY0" fmla="*/ 2057400 h 2057400"/>
              <a:gd name="connsiteX1" fmla="*/ 0 w 1676400"/>
              <a:gd name="connsiteY1" fmla="*/ 0 h 2057400"/>
              <a:gd name="connsiteX2" fmla="*/ 1676400 w 1676400"/>
              <a:gd name="connsiteY2" fmla="*/ 2057400 h 2057400"/>
              <a:gd name="connsiteX3" fmla="*/ 0 w 1676400"/>
              <a:gd name="connsiteY3" fmla="*/ 2057400 h 2057400"/>
              <a:gd name="connsiteX0" fmla="*/ 1796143 w 1796143"/>
              <a:gd name="connsiteY0" fmla="*/ 2057400 h 2111829"/>
              <a:gd name="connsiteX1" fmla="*/ 1796143 w 1796143"/>
              <a:gd name="connsiteY1" fmla="*/ 0 h 2111829"/>
              <a:gd name="connsiteX2" fmla="*/ 0 w 1796143"/>
              <a:gd name="connsiteY2" fmla="*/ 2111829 h 2111829"/>
              <a:gd name="connsiteX3" fmla="*/ 1796143 w 1796143"/>
              <a:gd name="connsiteY3" fmla="*/ 2057400 h 2111829"/>
              <a:gd name="connsiteX0" fmla="*/ 7663543 w 7663543"/>
              <a:gd name="connsiteY0" fmla="*/ 2057400 h 10994572"/>
              <a:gd name="connsiteX1" fmla="*/ 7663543 w 7663543"/>
              <a:gd name="connsiteY1" fmla="*/ 0 h 10994572"/>
              <a:gd name="connsiteX2" fmla="*/ 0 w 7663543"/>
              <a:gd name="connsiteY2" fmla="*/ 10994572 h 10994572"/>
              <a:gd name="connsiteX3" fmla="*/ 7663543 w 7663543"/>
              <a:gd name="connsiteY3" fmla="*/ 2057400 h 10994572"/>
              <a:gd name="connsiteX0" fmla="*/ 7674429 w 7674429"/>
              <a:gd name="connsiteY0" fmla="*/ 10951028 h 10994572"/>
              <a:gd name="connsiteX1" fmla="*/ 7663543 w 7674429"/>
              <a:gd name="connsiteY1" fmla="*/ 0 h 10994572"/>
              <a:gd name="connsiteX2" fmla="*/ 0 w 7674429"/>
              <a:gd name="connsiteY2" fmla="*/ 10994572 h 10994572"/>
              <a:gd name="connsiteX3" fmla="*/ 7674429 w 7674429"/>
              <a:gd name="connsiteY3" fmla="*/ 10951028 h 10994572"/>
              <a:gd name="connsiteX0" fmla="*/ 7663543 w 7663543"/>
              <a:gd name="connsiteY0" fmla="*/ 10951028 h 10983687"/>
              <a:gd name="connsiteX1" fmla="*/ 7652657 w 7663543"/>
              <a:gd name="connsiteY1" fmla="*/ 0 h 10983687"/>
              <a:gd name="connsiteX2" fmla="*/ 0 w 7663543"/>
              <a:gd name="connsiteY2" fmla="*/ 10983687 h 10983687"/>
              <a:gd name="connsiteX3" fmla="*/ 7663543 w 7663543"/>
              <a:gd name="connsiteY3" fmla="*/ 10951028 h 10983687"/>
              <a:gd name="connsiteX0" fmla="*/ 7674429 w 7674429"/>
              <a:gd name="connsiteY0" fmla="*/ 10972799 h 10983687"/>
              <a:gd name="connsiteX1" fmla="*/ 7652657 w 7674429"/>
              <a:gd name="connsiteY1" fmla="*/ 0 h 10983687"/>
              <a:gd name="connsiteX2" fmla="*/ 0 w 7674429"/>
              <a:gd name="connsiteY2" fmla="*/ 10983687 h 10983687"/>
              <a:gd name="connsiteX3" fmla="*/ 7674429 w 7674429"/>
              <a:gd name="connsiteY3" fmla="*/ 10972799 h 10983687"/>
              <a:gd name="connsiteX0" fmla="*/ 7663543 w 7663543"/>
              <a:gd name="connsiteY0" fmla="*/ 11005456 h 11005456"/>
              <a:gd name="connsiteX1" fmla="*/ 7652657 w 7663543"/>
              <a:gd name="connsiteY1" fmla="*/ 0 h 11005456"/>
              <a:gd name="connsiteX2" fmla="*/ 0 w 7663543"/>
              <a:gd name="connsiteY2" fmla="*/ 10983687 h 11005456"/>
              <a:gd name="connsiteX3" fmla="*/ 7663543 w 7663543"/>
              <a:gd name="connsiteY3" fmla="*/ 11005456 h 11005456"/>
              <a:gd name="connsiteX0" fmla="*/ 7652657 w 7653704"/>
              <a:gd name="connsiteY0" fmla="*/ 10983684 h 10983687"/>
              <a:gd name="connsiteX1" fmla="*/ 7652657 w 7653704"/>
              <a:gd name="connsiteY1" fmla="*/ 0 h 10983687"/>
              <a:gd name="connsiteX2" fmla="*/ 0 w 7653704"/>
              <a:gd name="connsiteY2" fmla="*/ 10983687 h 10983687"/>
              <a:gd name="connsiteX3" fmla="*/ 7652657 w 7653704"/>
              <a:gd name="connsiteY3" fmla="*/ 10983684 h 1098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3704" h="10983687">
                <a:moveTo>
                  <a:pt x="7652657" y="10983684"/>
                </a:moveTo>
                <a:cubicBezTo>
                  <a:pt x="7649028" y="7333341"/>
                  <a:pt x="7656286" y="3650343"/>
                  <a:pt x="7652657" y="0"/>
                </a:cubicBezTo>
                <a:lnTo>
                  <a:pt x="0" y="10983687"/>
                </a:lnTo>
                <a:lnTo>
                  <a:pt x="7652657" y="10983684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757934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E08B884-06F7-1825-42F4-BFB12DC878F5}"/>
              </a:ext>
            </a:extLst>
          </p:cNvPr>
          <p:cNvCxnSpPr/>
          <p:nvPr userDrawn="1"/>
        </p:nvCxnSpPr>
        <p:spPr>
          <a:xfrm flipV="1">
            <a:off x="7414026" y="0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7">
            <a:extLst>
              <a:ext uri="{FF2B5EF4-FFF2-40B4-BE49-F238E27FC236}">
                <a16:creationId xmlns:a16="http://schemas.microsoft.com/office/drawing/2014/main" id="{5C0C8FA4-CF09-B0BA-458C-85EDB9874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081" y="19768"/>
            <a:ext cx="10480885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1B3E235D-8B48-063A-C261-1A91C441FB7E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11196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2432128" y="-3576"/>
            <a:ext cx="9446436" cy="6878354"/>
          </a:xfrm>
          <a:custGeom>
            <a:avLst/>
            <a:gdLst>
              <a:gd name="connsiteX0" fmla="*/ 0 w 2709863"/>
              <a:gd name="connsiteY0" fmla="*/ 2438400 h 2438400"/>
              <a:gd name="connsiteX1" fmla="*/ 609600 w 2709863"/>
              <a:gd name="connsiteY1" fmla="*/ 0 h 2438400"/>
              <a:gd name="connsiteX2" fmla="*/ 2709863 w 2709863"/>
              <a:gd name="connsiteY2" fmla="*/ 0 h 2438400"/>
              <a:gd name="connsiteX3" fmla="*/ 2100263 w 2709863"/>
              <a:gd name="connsiteY3" fmla="*/ 2438400 h 2438400"/>
              <a:gd name="connsiteX4" fmla="*/ 0 w 2709863"/>
              <a:gd name="connsiteY4" fmla="*/ 2438400 h 2438400"/>
              <a:gd name="connsiteX0" fmla="*/ 0 w 16632692"/>
              <a:gd name="connsiteY0" fmla="*/ 3995057 h 3995057"/>
              <a:gd name="connsiteX1" fmla="*/ 609600 w 16632692"/>
              <a:gd name="connsiteY1" fmla="*/ 1556657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3995057"/>
              <a:gd name="connsiteX1" fmla="*/ 8969828 w 16632692"/>
              <a:gd name="connsiteY1" fmla="*/ 0 h 3995057"/>
              <a:gd name="connsiteX2" fmla="*/ 16632692 w 16632692"/>
              <a:gd name="connsiteY2" fmla="*/ 0 h 3995057"/>
              <a:gd name="connsiteX3" fmla="*/ 2100263 w 16632692"/>
              <a:gd name="connsiteY3" fmla="*/ 3995057 h 3995057"/>
              <a:gd name="connsiteX4" fmla="*/ 0 w 16632692"/>
              <a:gd name="connsiteY4" fmla="*/ 3995057 h 3995057"/>
              <a:gd name="connsiteX0" fmla="*/ 0 w 16632692"/>
              <a:gd name="connsiteY0" fmla="*/ 3995057 h 11277600"/>
              <a:gd name="connsiteX1" fmla="*/ 8969828 w 16632692"/>
              <a:gd name="connsiteY1" fmla="*/ 0 h 11277600"/>
              <a:gd name="connsiteX2" fmla="*/ 16632692 w 16632692"/>
              <a:gd name="connsiteY2" fmla="*/ 0 h 11277600"/>
              <a:gd name="connsiteX3" fmla="*/ 8729663 w 16632692"/>
              <a:gd name="connsiteY3" fmla="*/ 11277600 h 11277600"/>
              <a:gd name="connsiteX4" fmla="*/ 0 w 16632692"/>
              <a:gd name="connsiteY4" fmla="*/ 3995057 h 11277600"/>
              <a:gd name="connsiteX0" fmla="*/ 0 w 15587664"/>
              <a:gd name="connsiteY0" fmla="*/ 11255829 h 11277600"/>
              <a:gd name="connsiteX1" fmla="*/ 7924800 w 15587664"/>
              <a:gd name="connsiteY1" fmla="*/ 0 h 11277600"/>
              <a:gd name="connsiteX2" fmla="*/ 15587664 w 15587664"/>
              <a:gd name="connsiteY2" fmla="*/ 0 h 11277600"/>
              <a:gd name="connsiteX3" fmla="*/ 7684635 w 15587664"/>
              <a:gd name="connsiteY3" fmla="*/ 11277600 h 11277600"/>
              <a:gd name="connsiteX4" fmla="*/ 0 w 15587664"/>
              <a:gd name="connsiteY4" fmla="*/ 11255829 h 11277600"/>
              <a:gd name="connsiteX0" fmla="*/ 0 w 15587664"/>
              <a:gd name="connsiteY0" fmla="*/ 11321144 h 11342915"/>
              <a:gd name="connsiteX1" fmla="*/ 7935686 w 15587664"/>
              <a:gd name="connsiteY1" fmla="*/ 0 h 11342915"/>
              <a:gd name="connsiteX2" fmla="*/ 15587664 w 15587664"/>
              <a:gd name="connsiteY2" fmla="*/ 65315 h 11342915"/>
              <a:gd name="connsiteX3" fmla="*/ 7684635 w 15587664"/>
              <a:gd name="connsiteY3" fmla="*/ 11342915 h 11342915"/>
              <a:gd name="connsiteX4" fmla="*/ 0 w 15587664"/>
              <a:gd name="connsiteY4" fmla="*/ 11321144 h 11342915"/>
              <a:gd name="connsiteX0" fmla="*/ 0 w 15576779"/>
              <a:gd name="connsiteY0" fmla="*/ 11321144 h 11342915"/>
              <a:gd name="connsiteX1" fmla="*/ 7935686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  <a:gd name="connsiteX0" fmla="*/ 0 w 15576779"/>
              <a:gd name="connsiteY0" fmla="*/ 11321144 h 11342915"/>
              <a:gd name="connsiteX1" fmla="*/ 7924801 w 15576779"/>
              <a:gd name="connsiteY1" fmla="*/ 0 h 11342915"/>
              <a:gd name="connsiteX2" fmla="*/ 15576779 w 15576779"/>
              <a:gd name="connsiteY2" fmla="*/ 1 h 11342915"/>
              <a:gd name="connsiteX3" fmla="*/ 7684635 w 15576779"/>
              <a:gd name="connsiteY3" fmla="*/ 11342915 h 11342915"/>
              <a:gd name="connsiteX4" fmla="*/ 0 w 15576779"/>
              <a:gd name="connsiteY4" fmla="*/ 11321144 h 1134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6779" h="11342915">
                <a:moveTo>
                  <a:pt x="0" y="11321144"/>
                </a:moveTo>
                <a:lnTo>
                  <a:pt x="7924801" y="0"/>
                </a:lnTo>
                <a:lnTo>
                  <a:pt x="15576779" y="1"/>
                </a:lnTo>
                <a:lnTo>
                  <a:pt x="7684635" y="11342915"/>
                </a:lnTo>
                <a:lnTo>
                  <a:pt x="0" y="11321144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3"/>
          </p:nvPr>
        </p:nvSpPr>
        <p:spPr>
          <a:xfrm>
            <a:off x="838200" y="1768280"/>
            <a:ext cx="3512035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F0542456-A4EE-9872-1A42-39676BDDF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5534267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BF0FDD39-194A-7140-D7E4-42AF53583BB5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415163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6"/>
          <p:cNvSpPr>
            <a:spLocks noGrp="1"/>
          </p:cNvSpPr>
          <p:nvPr>
            <p:ph type="pic" sz="quarter" idx="13"/>
          </p:nvPr>
        </p:nvSpPr>
        <p:spPr>
          <a:xfrm>
            <a:off x="3784052" y="1782901"/>
            <a:ext cx="8406367" cy="5075100"/>
          </a:xfrm>
          <a:custGeom>
            <a:avLst/>
            <a:gdLst>
              <a:gd name="connsiteX0" fmla="*/ 0 w 5269230"/>
              <a:gd name="connsiteY0" fmla="*/ 5660390 h 5660390"/>
              <a:gd name="connsiteX1" fmla="*/ 1317308 w 5269230"/>
              <a:gd name="connsiteY1" fmla="*/ 0 h 5660390"/>
              <a:gd name="connsiteX2" fmla="*/ 5269230 w 5269230"/>
              <a:gd name="connsiteY2" fmla="*/ 0 h 5660390"/>
              <a:gd name="connsiteX3" fmla="*/ 3951923 w 5269230"/>
              <a:gd name="connsiteY3" fmla="*/ 5660390 h 5660390"/>
              <a:gd name="connsiteX4" fmla="*/ 0 w 5269230"/>
              <a:gd name="connsiteY4" fmla="*/ 5660390 h 5660390"/>
              <a:gd name="connsiteX0" fmla="*/ 0 w 6564630"/>
              <a:gd name="connsiteY0" fmla="*/ 5671276 h 5671276"/>
              <a:gd name="connsiteX1" fmla="*/ 1317308 w 6564630"/>
              <a:gd name="connsiteY1" fmla="*/ 10886 h 5671276"/>
              <a:gd name="connsiteX2" fmla="*/ 6564630 w 6564630"/>
              <a:gd name="connsiteY2" fmla="*/ 0 h 5671276"/>
              <a:gd name="connsiteX3" fmla="*/ 3951923 w 6564630"/>
              <a:gd name="connsiteY3" fmla="*/ 5671276 h 5671276"/>
              <a:gd name="connsiteX4" fmla="*/ 0 w 6564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6618923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84308 w 9231630"/>
              <a:gd name="connsiteY1" fmla="*/ 10886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5671276"/>
              <a:gd name="connsiteX1" fmla="*/ 3962537 w 9231630"/>
              <a:gd name="connsiteY1" fmla="*/ 0 h 5671276"/>
              <a:gd name="connsiteX2" fmla="*/ 9231630 w 9231630"/>
              <a:gd name="connsiteY2" fmla="*/ 0 h 5671276"/>
              <a:gd name="connsiteX3" fmla="*/ 5279980 w 9231630"/>
              <a:gd name="connsiteY3" fmla="*/ 5671276 h 5671276"/>
              <a:gd name="connsiteX4" fmla="*/ 0 w 9231630"/>
              <a:gd name="connsiteY4" fmla="*/ 5671276 h 5671276"/>
              <a:gd name="connsiteX0" fmla="*/ 0 w 9231630"/>
              <a:gd name="connsiteY0" fmla="*/ 5671276 h 6661876"/>
              <a:gd name="connsiteX1" fmla="*/ 3962537 w 9231630"/>
              <a:gd name="connsiteY1" fmla="*/ 0 h 6661876"/>
              <a:gd name="connsiteX2" fmla="*/ 9231630 w 9231630"/>
              <a:gd name="connsiteY2" fmla="*/ 0 h 6661876"/>
              <a:gd name="connsiteX3" fmla="*/ 7370037 w 9231630"/>
              <a:gd name="connsiteY3" fmla="*/ 6661876 h 6661876"/>
              <a:gd name="connsiteX4" fmla="*/ 0 w 9231630"/>
              <a:gd name="connsiteY4" fmla="*/ 5671276 h 6661876"/>
              <a:gd name="connsiteX0" fmla="*/ 0 w 9884773"/>
              <a:gd name="connsiteY0" fmla="*/ 6650990 h 6661876"/>
              <a:gd name="connsiteX1" fmla="*/ 4615680 w 9884773"/>
              <a:gd name="connsiteY1" fmla="*/ 0 h 6661876"/>
              <a:gd name="connsiteX2" fmla="*/ 9884773 w 9884773"/>
              <a:gd name="connsiteY2" fmla="*/ 0 h 6661876"/>
              <a:gd name="connsiteX3" fmla="*/ 8023180 w 9884773"/>
              <a:gd name="connsiteY3" fmla="*/ 6661876 h 6661876"/>
              <a:gd name="connsiteX4" fmla="*/ 0 w 9884773"/>
              <a:gd name="connsiteY4" fmla="*/ 6650990 h 6661876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25344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23180"/>
              <a:gd name="connsiteY0" fmla="*/ 6661875 h 6672761"/>
              <a:gd name="connsiteX1" fmla="*/ 4615680 w 8023180"/>
              <a:gd name="connsiteY1" fmla="*/ 10885 h 6672761"/>
              <a:gd name="connsiteX2" fmla="*/ 7979772 w 8023180"/>
              <a:gd name="connsiteY2" fmla="*/ 0 h 6672761"/>
              <a:gd name="connsiteX3" fmla="*/ 8023180 w 8023180"/>
              <a:gd name="connsiteY3" fmla="*/ 6672761 h 6672761"/>
              <a:gd name="connsiteX4" fmla="*/ 0 w 8023180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79772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68887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8001408"/>
              <a:gd name="connsiteY0" fmla="*/ 6661875 h 6672761"/>
              <a:gd name="connsiteX1" fmla="*/ 4615680 w 8001408"/>
              <a:gd name="connsiteY1" fmla="*/ 10885 h 6672761"/>
              <a:gd name="connsiteX2" fmla="*/ 7990658 w 8001408"/>
              <a:gd name="connsiteY2" fmla="*/ 0 h 6672761"/>
              <a:gd name="connsiteX3" fmla="*/ 8001408 w 8001408"/>
              <a:gd name="connsiteY3" fmla="*/ 6672761 h 6672761"/>
              <a:gd name="connsiteX4" fmla="*/ 0 w 8001408"/>
              <a:gd name="connsiteY4" fmla="*/ 6661875 h 6672761"/>
              <a:gd name="connsiteX0" fmla="*/ 0 w 11053498"/>
              <a:gd name="connsiteY0" fmla="*/ 6661875 h 6672761"/>
              <a:gd name="connsiteX1" fmla="*/ 4615680 w 11053498"/>
              <a:gd name="connsiteY1" fmla="*/ 10885 h 6672761"/>
              <a:gd name="connsiteX2" fmla="*/ 11053495 w 11053498"/>
              <a:gd name="connsiteY2" fmla="*/ 0 h 6672761"/>
              <a:gd name="connsiteX3" fmla="*/ 8001408 w 11053498"/>
              <a:gd name="connsiteY3" fmla="*/ 6672761 h 6672761"/>
              <a:gd name="connsiteX4" fmla="*/ 0 w 11053498"/>
              <a:gd name="connsiteY4" fmla="*/ 6661875 h 6672761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87925"/>
              <a:gd name="connsiteX1" fmla="*/ 4615680 w 11053826"/>
              <a:gd name="connsiteY1" fmla="*/ 10885 h 6687925"/>
              <a:gd name="connsiteX2" fmla="*/ 11053495 w 11053826"/>
              <a:gd name="connsiteY2" fmla="*/ 0 h 6687925"/>
              <a:gd name="connsiteX3" fmla="*/ 11033920 w 11053826"/>
              <a:gd name="connsiteY3" fmla="*/ 6687925 h 6687925"/>
              <a:gd name="connsiteX4" fmla="*/ 0 w 11053826"/>
              <a:gd name="connsiteY4" fmla="*/ 6661875 h 6687925"/>
              <a:gd name="connsiteX0" fmla="*/ 0 w 11053826"/>
              <a:gd name="connsiteY0" fmla="*/ 6661875 h 6672761"/>
              <a:gd name="connsiteX1" fmla="*/ 4615680 w 11053826"/>
              <a:gd name="connsiteY1" fmla="*/ 10885 h 6672761"/>
              <a:gd name="connsiteX2" fmla="*/ 11053495 w 11053826"/>
              <a:gd name="connsiteY2" fmla="*/ 0 h 6672761"/>
              <a:gd name="connsiteX3" fmla="*/ 11033920 w 11053826"/>
              <a:gd name="connsiteY3" fmla="*/ 6672761 h 6672761"/>
              <a:gd name="connsiteX4" fmla="*/ 0 w 11053826"/>
              <a:gd name="connsiteY4" fmla="*/ 6661875 h 6672761"/>
              <a:gd name="connsiteX0" fmla="*/ 0 w 11033920"/>
              <a:gd name="connsiteY0" fmla="*/ 6650990 h 6661876"/>
              <a:gd name="connsiteX1" fmla="*/ 4615680 w 11033920"/>
              <a:gd name="connsiteY1" fmla="*/ 0 h 6661876"/>
              <a:gd name="connsiteX2" fmla="*/ 11023170 w 11033920"/>
              <a:gd name="connsiteY2" fmla="*/ 4279 h 6661876"/>
              <a:gd name="connsiteX3" fmla="*/ 11033920 w 11033920"/>
              <a:gd name="connsiteY3" fmla="*/ 6661876 h 6661876"/>
              <a:gd name="connsiteX4" fmla="*/ 0 w 11033920"/>
              <a:gd name="connsiteY4" fmla="*/ 6650990 h 66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3920" h="6661876">
                <a:moveTo>
                  <a:pt x="0" y="6650990"/>
                </a:moveTo>
                <a:lnTo>
                  <a:pt x="4615680" y="0"/>
                </a:lnTo>
                <a:lnTo>
                  <a:pt x="11023170" y="4279"/>
                </a:lnTo>
                <a:cubicBezTo>
                  <a:pt x="11026753" y="2228533"/>
                  <a:pt x="11030337" y="4437622"/>
                  <a:pt x="11033920" y="6661876"/>
                </a:cubicBezTo>
                <a:lnTo>
                  <a:pt x="0" y="665099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95CFDA-1803-A8CC-8D45-513FCC5FB6F8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7494EFB-BA33-59F6-6A96-E72505EAE3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58DCF9D7-3B8C-3722-BCC3-5DDCD326A437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55566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33431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95010" y="-13477"/>
            <a:ext cx="6909284" cy="6877253"/>
          </a:xfrm>
          <a:custGeom>
            <a:avLst/>
            <a:gdLst>
              <a:gd name="connsiteX0" fmla="*/ 0 w 5943600"/>
              <a:gd name="connsiteY0" fmla="*/ 4419600 h 4419600"/>
              <a:gd name="connsiteX1" fmla="*/ 1104900 w 5943600"/>
              <a:gd name="connsiteY1" fmla="*/ 0 h 4419600"/>
              <a:gd name="connsiteX2" fmla="*/ 5943600 w 5943600"/>
              <a:gd name="connsiteY2" fmla="*/ 0 h 4419600"/>
              <a:gd name="connsiteX3" fmla="*/ 4838700 w 5943600"/>
              <a:gd name="connsiteY3" fmla="*/ 4419600 h 4419600"/>
              <a:gd name="connsiteX4" fmla="*/ 0 w 5943600"/>
              <a:gd name="connsiteY4" fmla="*/ 4419600 h 4419600"/>
              <a:gd name="connsiteX0" fmla="*/ 0 w 6883400"/>
              <a:gd name="connsiteY0" fmla="*/ 8369300 h 8369300"/>
              <a:gd name="connsiteX1" fmla="*/ 1104900 w 6883400"/>
              <a:gd name="connsiteY1" fmla="*/ 3949700 h 8369300"/>
              <a:gd name="connsiteX2" fmla="*/ 6883400 w 6883400"/>
              <a:gd name="connsiteY2" fmla="*/ 0 h 8369300"/>
              <a:gd name="connsiteX3" fmla="*/ 4838700 w 6883400"/>
              <a:gd name="connsiteY3" fmla="*/ 8369300 h 8369300"/>
              <a:gd name="connsiteX4" fmla="*/ 0 w 6883400"/>
              <a:gd name="connsiteY4" fmla="*/ 8369300 h 8369300"/>
              <a:gd name="connsiteX0" fmla="*/ 0 w 6883400"/>
              <a:gd name="connsiteY0" fmla="*/ 8369300 h 11315700"/>
              <a:gd name="connsiteX1" fmla="*/ 1104900 w 6883400"/>
              <a:gd name="connsiteY1" fmla="*/ 3949700 h 11315700"/>
              <a:gd name="connsiteX2" fmla="*/ 6883400 w 6883400"/>
              <a:gd name="connsiteY2" fmla="*/ 0 h 11315700"/>
              <a:gd name="connsiteX3" fmla="*/ 6883400 w 6883400"/>
              <a:gd name="connsiteY3" fmla="*/ 11315700 h 11315700"/>
              <a:gd name="connsiteX4" fmla="*/ 0 w 6883400"/>
              <a:gd name="connsiteY4" fmla="*/ 8369300 h 11315700"/>
              <a:gd name="connsiteX0" fmla="*/ 0 w 11379200"/>
              <a:gd name="connsiteY0" fmla="*/ 11290300 h 11315700"/>
              <a:gd name="connsiteX1" fmla="*/ 5600700 w 11379200"/>
              <a:gd name="connsiteY1" fmla="*/ 3949700 h 11315700"/>
              <a:gd name="connsiteX2" fmla="*/ 11379200 w 11379200"/>
              <a:gd name="connsiteY2" fmla="*/ 0 h 11315700"/>
              <a:gd name="connsiteX3" fmla="*/ 11379200 w 11379200"/>
              <a:gd name="connsiteY3" fmla="*/ 11315700 h 11315700"/>
              <a:gd name="connsiteX4" fmla="*/ 0 w 11379200"/>
              <a:gd name="connsiteY4" fmla="*/ 11290300 h 11315700"/>
              <a:gd name="connsiteX0" fmla="*/ 0 w 11391900"/>
              <a:gd name="connsiteY0" fmla="*/ 11290300 h 11290300"/>
              <a:gd name="connsiteX1" fmla="*/ 5600700 w 11391900"/>
              <a:gd name="connsiteY1" fmla="*/ 3949700 h 11290300"/>
              <a:gd name="connsiteX2" fmla="*/ 11379200 w 11391900"/>
              <a:gd name="connsiteY2" fmla="*/ 0 h 11290300"/>
              <a:gd name="connsiteX3" fmla="*/ 11391900 w 11391900"/>
              <a:gd name="connsiteY3" fmla="*/ 11290300 h 11290300"/>
              <a:gd name="connsiteX4" fmla="*/ 0 w 11391900"/>
              <a:gd name="connsiteY4" fmla="*/ 11290300 h 11290300"/>
              <a:gd name="connsiteX0" fmla="*/ 0 w 11391900"/>
              <a:gd name="connsiteY0" fmla="*/ 11315700 h 11315700"/>
              <a:gd name="connsiteX1" fmla="*/ 7912100 w 11391900"/>
              <a:gd name="connsiteY1" fmla="*/ 0 h 11315700"/>
              <a:gd name="connsiteX2" fmla="*/ 11379200 w 11391900"/>
              <a:gd name="connsiteY2" fmla="*/ 25400 h 11315700"/>
              <a:gd name="connsiteX3" fmla="*/ 11391900 w 11391900"/>
              <a:gd name="connsiteY3" fmla="*/ 11315700 h 11315700"/>
              <a:gd name="connsiteX4" fmla="*/ 0 w 11391900"/>
              <a:gd name="connsiteY4" fmla="*/ 11315700 h 11315700"/>
              <a:gd name="connsiteX0" fmla="*/ 0 w 11393121"/>
              <a:gd name="connsiteY0" fmla="*/ 11341100 h 11341100"/>
              <a:gd name="connsiteX1" fmla="*/ 7912100 w 11393121"/>
              <a:gd name="connsiteY1" fmla="*/ 25400 h 11341100"/>
              <a:gd name="connsiteX2" fmla="*/ 11391900 w 11393121"/>
              <a:gd name="connsiteY2" fmla="*/ 0 h 11341100"/>
              <a:gd name="connsiteX3" fmla="*/ 11391900 w 11393121"/>
              <a:gd name="connsiteY3" fmla="*/ 11341100 h 11341100"/>
              <a:gd name="connsiteX4" fmla="*/ 0 w 11393121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121" h="11341100">
                <a:moveTo>
                  <a:pt x="0" y="11341100"/>
                </a:moveTo>
                <a:lnTo>
                  <a:pt x="7912100" y="25400"/>
                </a:lnTo>
                <a:lnTo>
                  <a:pt x="11391900" y="0"/>
                </a:lnTo>
                <a:cubicBezTo>
                  <a:pt x="11396133" y="3763433"/>
                  <a:pt x="11387667" y="7577667"/>
                  <a:pt x="11391900" y="11341100"/>
                </a:cubicBez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1336268" y="1488275"/>
            <a:ext cx="6192273" cy="1478648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0"/>
          <p:cNvSpPr>
            <a:spLocks noGrp="1"/>
          </p:cNvSpPr>
          <p:nvPr>
            <p:ph type="body" sz="quarter" idx="14"/>
          </p:nvPr>
        </p:nvSpPr>
        <p:spPr>
          <a:xfrm>
            <a:off x="1290057" y="3382792"/>
            <a:ext cx="5314264" cy="1201401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Текст 20"/>
          <p:cNvSpPr>
            <a:spLocks noGrp="1"/>
          </p:cNvSpPr>
          <p:nvPr>
            <p:ph type="body" sz="quarter" idx="15"/>
          </p:nvPr>
        </p:nvSpPr>
        <p:spPr>
          <a:xfrm>
            <a:off x="1290057" y="4907648"/>
            <a:ext cx="4528677" cy="1016570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F54C2E"/>
                </a:solidFill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96E8560-E0D0-EF72-A62F-DCE84D5FB41C}"/>
              </a:ext>
            </a:extLst>
          </p:cNvPr>
          <p:cNvCxnSpPr/>
          <p:nvPr userDrawn="1"/>
        </p:nvCxnSpPr>
        <p:spPr>
          <a:xfrm flipV="1">
            <a:off x="5177629" y="-13477"/>
            <a:ext cx="4782460" cy="68637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7">
            <a:extLst>
              <a:ext uri="{FF2B5EF4-FFF2-40B4-BE49-F238E27FC236}">
                <a16:creationId xmlns:a16="http://schemas.microsoft.com/office/drawing/2014/main" id="{AB267E95-DDF4-0C89-56F8-F31350649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081" y="19768"/>
            <a:ext cx="8233748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EDC7C753-D8BD-C4E4-7CCB-DFD6120AC6B6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579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2614934" y="-4527"/>
            <a:ext cx="9449186" cy="6877253"/>
          </a:xfrm>
          <a:custGeom>
            <a:avLst/>
            <a:gdLst>
              <a:gd name="connsiteX0" fmla="*/ 0 w 3617913"/>
              <a:gd name="connsiteY0" fmla="*/ 4572000 h 4572000"/>
              <a:gd name="connsiteX1" fmla="*/ 904478 w 3617913"/>
              <a:gd name="connsiteY1" fmla="*/ 0 h 4572000"/>
              <a:gd name="connsiteX2" fmla="*/ 3617913 w 3617913"/>
              <a:gd name="connsiteY2" fmla="*/ 0 h 4572000"/>
              <a:gd name="connsiteX3" fmla="*/ 2713435 w 3617913"/>
              <a:gd name="connsiteY3" fmla="*/ 4572000 h 4572000"/>
              <a:gd name="connsiteX4" fmla="*/ 0 w 3617913"/>
              <a:gd name="connsiteY4" fmla="*/ 4572000 h 4572000"/>
              <a:gd name="connsiteX0" fmla="*/ 0 w 3617913"/>
              <a:gd name="connsiteY0" fmla="*/ 7556500 h 7556500"/>
              <a:gd name="connsiteX1" fmla="*/ 752078 w 3617913"/>
              <a:gd name="connsiteY1" fmla="*/ 0 h 7556500"/>
              <a:gd name="connsiteX2" fmla="*/ 3617913 w 3617913"/>
              <a:gd name="connsiteY2" fmla="*/ 2984500 h 7556500"/>
              <a:gd name="connsiteX3" fmla="*/ 2713435 w 3617913"/>
              <a:gd name="connsiteY3" fmla="*/ 7556500 h 7556500"/>
              <a:gd name="connsiteX4" fmla="*/ 0 w 3617913"/>
              <a:gd name="connsiteY4" fmla="*/ 7556500 h 7556500"/>
              <a:gd name="connsiteX0" fmla="*/ 0 w 8380413"/>
              <a:gd name="connsiteY0" fmla="*/ 7569200 h 7569200"/>
              <a:gd name="connsiteX1" fmla="*/ 752078 w 8380413"/>
              <a:gd name="connsiteY1" fmla="*/ 12700 h 7569200"/>
              <a:gd name="connsiteX2" fmla="*/ 8380413 w 8380413"/>
              <a:gd name="connsiteY2" fmla="*/ 0 h 7569200"/>
              <a:gd name="connsiteX3" fmla="*/ 2713435 w 8380413"/>
              <a:gd name="connsiteY3" fmla="*/ 7569200 h 7569200"/>
              <a:gd name="connsiteX4" fmla="*/ 0 w 8380413"/>
              <a:gd name="connsiteY4" fmla="*/ 7569200 h 7569200"/>
              <a:gd name="connsiteX0" fmla="*/ 0 w 8380413"/>
              <a:gd name="connsiteY0" fmla="*/ 7569200 h 11379200"/>
              <a:gd name="connsiteX1" fmla="*/ 752078 w 8380413"/>
              <a:gd name="connsiteY1" fmla="*/ 12700 h 11379200"/>
              <a:gd name="connsiteX2" fmla="*/ 8380413 w 8380413"/>
              <a:gd name="connsiteY2" fmla="*/ 0 h 11379200"/>
              <a:gd name="connsiteX3" fmla="*/ 465535 w 8380413"/>
              <a:gd name="connsiteY3" fmla="*/ 11379200 h 11379200"/>
              <a:gd name="connsiteX4" fmla="*/ 0 w 8380413"/>
              <a:gd name="connsiteY4" fmla="*/ 7569200 h 11379200"/>
              <a:gd name="connsiteX0" fmla="*/ 0 w 15555913"/>
              <a:gd name="connsiteY0" fmla="*/ 11341100 h 11379200"/>
              <a:gd name="connsiteX1" fmla="*/ 7927578 w 15555913"/>
              <a:gd name="connsiteY1" fmla="*/ 12700 h 11379200"/>
              <a:gd name="connsiteX2" fmla="*/ 15555913 w 15555913"/>
              <a:gd name="connsiteY2" fmla="*/ 0 h 11379200"/>
              <a:gd name="connsiteX3" fmla="*/ 7641035 w 15555913"/>
              <a:gd name="connsiteY3" fmla="*/ 11379200 h 11379200"/>
              <a:gd name="connsiteX4" fmla="*/ 0 w 15555913"/>
              <a:gd name="connsiteY4" fmla="*/ 11341100 h 11379200"/>
              <a:gd name="connsiteX0" fmla="*/ 0 w 15555913"/>
              <a:gd name="connsiteY0" fmla="*/ 11341100 h 11341100"/>
              <a:gd name="connsiteX1" fmla="*/ 7927578 w 15555913"/>
              <a:gd name="connsiteY1" fmla="*/ 12700 h 11341100"/>
              <a:gd name="connsiteX2" fmla="*/ 15555913 w 15555913"/>
              <a:gd name="connsiteY2" fmla="*/ 0 h 11341100"/>
              <a:gd name="connsiteX3" fmla="*/ 7704535 w 15555913"/>
              <a:gd name="connsiteY3" fmla="*/ 11315700 h 11341100"/>
              <a:gd name="connsiteX4" fmla="*/ 0 w 15555913"/>
              <a:gd name="connsiteY4" fmla="*/ 11341100 h 11341100"/>
              <a:gd name="connsiteX0" fmla="*/ 0 w 15555913"/>
              <a:gd name="connsiteY0" fmla="*/ 11341100 h 11353800"/>
              <a:gd name="connsiteX1" fmla="*/ 7927578 w 15555913"/>
              <a:gd name="connsiteY1" fmla="*/ 12700 h 11353800"/>
              <a:gd name="connsiteX2" fmla="*/ 15555913 w 15555913"/>
              <a:gd name="connsiteY2" fmla="*/ 0 h 11353800"/>
              <a:gd name="connsiteX3" fmla="*/ 7679135 w 15555913"/>
              <a:gd name="connsiteY3" fmla="*/ 11353800 h 11353800"/>
              <a:gd name="connsiteX4" fmla="*/ 0 w 15555913"/>
              <a:gd name="connsiteY4" fmla="*/ 11341100 h 11353800"/>
              <a:gd name="connsiteX0" fmla="*/ 0 w 15555913"/>
              <a:gd name="connsiteY0" fmla="*/ 11353800 h 11366500"/>
              <a:gd name="connsiteX1" fmla="*/ 7914878 w 15555913"/>
              <a:gd name="connsiteY1" fmla="*/ 0 h 11366500"/>
              <a:gd name="connsiteX2" fmla="*/ 15555913 w 15555913"/>
              <a:gd name="connsiteY2" fmla="*/ 12700 h 11366500"/>
              <a:gd name="connsiteX3" fmla="*/ 7679135 w 15555913"/>
              <a:gd name="connsiteY3" fmla="*/ 11366500 h 11366500"/>
              <a:gd name="connsiteX4" fmla="*/ 0 w 15555913"/>
              <a:gd name="connsiteY4" fmla="*/ 11353800 h 11366500"/>
              <a:gd name="connsiteX0" fmla="*/ 0 w 15555913"/>
              <a:gd name="connsiteY0" fmla="*/ 11353800 h 11353800"/>
              <a:gd name="connsiteX1" fmla="*/ 7914878 w 15555913"/>
              <a:gd name="connsiteY1" fmla="*/ 0 h 11353800"/>
              <a:gd name="connsiteX2" fmla="*/ 15555913 w 15555913"/>
              <a:gd name="connsiteY2" fmla="*/ 12700 h 11353800"/>
              <a:gd name="connsiteX3" fmla="*/ 7691835 w 15555913"/>
              <a:gd name="connsiteY3" fmla="*/ 11353800 h 11353800"/>
              <a:gd name="connsiteX4" fmla="*/ 0 w 15555913"/>
              <a:gd name="connsiteY4" fmla="*/ 11353800 h 11353800"/>
              <a:gd name="connsiteX0" fmla="*/ 0 w 15555913"/>
              <a:gd name="connsiteY0" fmla="*/ 11341100 h 11353800"/>
              <a:gd name="connsiteX1" fmla="*/ 7914878 w 15555913"/>
              <a:gd name="connsiteY1" fmla="*/ 0 h 11353800"/>
              <a:gd name="connsiteX2" fmla="*/ 15555913 w 15555913"/>
              <a:gd name="connsiteY2" fmla="*/ 12700 h 11353800"/>
              <a:gd name="connsiteX3" fmla="*/ 7691835 w 15555913"/>
              <a:gd name="connsiteY3" fmla="*/ 11353800 h 11353800"/>
              <a:gd name="connsiteX4" fmla="*/ 0 w 15555913"/>
              <a:gd name="connsiteY4" fmla="*/ 11341100 h 11353800"/>
              <a:gd name="connsiteX0" fmla="*/ 0 w 15555913"/>
              <a:gd name="connsiteY0" fmla="*/ 11341100 h 11341100"/>
              <a:gd name="connsiteX1" fmla="*/ 7914878 w 15555913"/>
              <a:gd name="connsiteY1" fmla="*/ 0 h 11341100"/>
              <a:gd name="connsiteX2" fmla="*/ 15555913 w 15555913"/>
              <a:gd name="connsiteY2" fmla="*/ 12700 h 11341100"/>
              <a:gd name="connsiteX3" fmla="*/ 7666435 w 15555913"/>
              <a:gd name="connsiteY3" fmla="*/ 11341100 h 11341100"/>
              <a:gd name="connsiteX4" fmla="*/ 0 w 15555913"/>
              <a:gd name="connsiteY4" fmla="*/ 11341100 h 11341100"/>
              <a:gd name="connsiteX0" fmla="*/ 0 w 15568613"/>
              <a:gd name="connsiteY0" fmla="*/ 11328400 h 11341100"/>
              <a:gd name="connsiteX1" fmla="*/ 7927578 w 15568613"/>
              <a:gd name="connsiteY1" fmla="*/ 0 h 11341100"/>
              <a:gd name="connsiteX2" fmla="*/ 15568613 w 15568613"/>
              <a:gd name="connsiteY2" fmla="*/ 12700 h 11341100"/>
              <a:gd name="connsiteX3" fmla="*/ 7679135 w 15568613"/>
              <a:gd name="connsiteY3" fmla="*/ 11341100 h 11341100"/>
              <a:gd name="connsiteX4" fmla="*/ 0 w 15568613"/>
              <a:gd name="connsiteY4" fmla="*/ 11328400 h 11341100"/>
              <a:gd name="connsiteX0" fmla="*/ 0 w 15568613"/>
              <a:gd name="connsiteY0" fmla="*/ 11328400 h 11328400"/>
              <a:gd name="connsiteX1" fmla="*/ 7927578 w 15568613"/>
              <a:gd name="connsiteY1" fmla="*/ 0 h 11328400"/>
              <a:gd name="connsiteX2" fmla="*/ 15568613 w 15568613"/>
              <a:gd name="connsiteY2" fmla="*/ 12700 h 11328400"/>
              <a:gd name="connsiteX3" fmla="*/ 7691835 w 15568613"/>
              <a:gd name="connsiteY3" fmla="*/ 11315700 h 11328400"/>
              <a:gd name="connsiteX4" fmla="*/ 0 w 15568613"/>
              <a:gd name="connsiteY4" fmla="*/ 11328400 h 11328400"/>
              <a:gd name="connsiteX0" fmla="*/ 0 w 15581313"/>
              <a:gd name="connsiteY0" fmla="*/ 11341100 h 11341100"/>
              <a:gd name="connsiteX1" fmla="*/ 7927578 w 15581313"/>
              <a:gd name="connsiteY1" fmla="*/ 12700 h 11341100"/>
              <a:gd name="connsiteX2" fmla="*/ 15581313 w 15581313"/>
              <a:gd name="connsiteY2" fmla="*/ 0 h 11341100"/>
              <a:gd name="connsiteX3" fmla="*/ 7691835 w 15581313"/>
              <a:gd name="connsiteY3" fmla="*/ 11328400 h 11341100"/>
              <a:gd name="connsiteX4" fmla="*/ 0 w 15581313"/>
              <a:gd name="connsiteY4" fmla="*/ 11341100 h 1134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1313" h="11341100">
                <a:moveTo>
                  <a:pt x="0" y="11341100"/>
                </a:moveTo>
                <a:lnTo>
                  <a:pt x="7927578" y="12700"/>
                </a:lnTo>
                <a:lnTo>
                  <a:pt x="15581313" y="0"/>
                </a:lnTo>
                <a:lnTo>
                  <a:pt x="7691835" y="11328400"/>
                </a:lnTo>
                <a:lnTo>
                  <a:pt x="0" y="113411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Текст 20"/>
          <p:cNvSpPr>
            <a:spLocks noGrp="1"/>
          </p:cNvSpPr>
          <p:nvPr>
            <p:ph type="body" sz="quarter" idx="13"/>
          </p:nvPr>
        </p:nvSpPr>
        <p:spPr>
          <a:xfrm>
            <a:off x="689314" y="1118613"/>
            <a:ext cx="4251411" cy="420490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F2CD8078-EB10-656D-C241-A5FA7A60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2" y="19768"/>
            <a:ext cx="565100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9E464952-11D6-3B3D-9EC7-4376CDFF51D7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040040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7785937" cy="5554556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Текст 20">
            <a:extLst>
              <a:ext uri="{FF2B5EF4-FFF2-40B4-BE49-F238E27FC236}">
                <a16:creationId xmlns:a16="http://schemas.microsoft.com/office/drawing/2014/main" id="{6A8523AA-973D-415A-ADA3-B385DF277B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4041" y="1657985"/>
            <a:ext cx="3792798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14F8D8-C45F-CD9F-2DE0-F6FB803DF657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3CF4DB6E-7B9E-9597-56FE-28AAD08C10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9ADD9387-030F-F70A-4AF6-A82CBEFCD6E2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63536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id="{A04CE743-4904-0970-4D8F-8B39489B83D7}"/>
              </a:ext>
            </a:extLst>
          </p:cNvPr>
          <p:cNvSpPr/>
          <p:nvPr userDrawn="1"/>
        </p:nvSpPr>
        <p:spPr>
          <a:xfrm>
            <a:off x="-512" y="2027761"/>
            <a:ext cx="5309825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0624B6F3-671F-33EE-B1B8-0207E90D56AA}"/>
              </a:ext>
            </a:extLst>
          </p:cNvPr>
          <p:cNvSpPr/>
          <p:nvPr userDrawn="1"/>
        </p:nvSpPr>
        <p:spPr>
          <a:xfrm>
            <a:off x="-14473" y="3748601"/>
            <a:ext cx="4090528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id="{8737081D-2FFC-6D4C-1C42-81D8027E30D3}"/>
              </a:ext>
            </a:extLst>
          </p:cNvPr>
          <p:cNvSpPr/>
          <p:nvPr userDrawn="1"/>
        </p:nvSpPr>
        <p:spPr>
          <a:xfrm rot="10800000">
            <a:off x="8101472" y="2026252"/>
            <a:ext cx="4090528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  <a:gd name="connsiteX0" fmla="*/ 2009024 w 8747410"/>
              <a:gd name="connsiteY0" fmla="*/ 1820 h 2596025"/>
              <a:gd name="connsiteX1" fmla="*/ 8747410 w 8747410"/>
              <a:gd name="connsiteY1" fmla="*/ 0 h 2596025"/>
              <a:gd name="connsiteX2" fmla="*/ 6936429 w 8747410"/>
              <a:gd name="connsiteY2" fmla="*/ 2573191 h 2596025"/>
              <a:gd name="connsiteX3" fmla="*/ 4 w 8747410"/>
              <a:gd name="connsiteY3" fmla="*/ 2596025 h 2596025"/>
              <a:gd name="connsiteX4" fmla="*/ 2009024 w 8747410"/>
              <a:gd name="connsiteY4" fmla="*/ 1820 h 2596025"/>
              <a:gd name="connsiteX0" fmla="*/ 7257 w 6745643"/>
              <a:gd name="connsiteY0" fmla="*/ 1820 h 2596025"/>
              <a:gd name="connsiteX1" fmla="*/ 6745643 w 6745643"/>
              <a:gd name="connsiteY1" fmla="*/ 0 h 2596025"/>
              <a:gd name="connsiteX2" fmla="*/ 4934662 w 6745643"/>
              <a:gd name="connsiteY2" fmla="*/ 2573191 h 2596025"/>
              <a:gd name="connsiteX3" fmla="*/ 457 w 6745643"/>
              <a:gd name="connsiteY3" fmla="*/ 2596025 h 2596025"/>
              <a:gd name="connsiteX4" fmla="*/ 7257 w 6745643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5643" h="2596025">
                <a:moveTo>
                  <a:pt x="7257" y="1820"/>
                </a:moveTo>
                <a:lnTo>
                  <a:pt x="6745643" y="0"/>
                </a:lnTo>
                <a:lnTo>
                  <a:pt x="4934662" y="2573191"/>
                </a:lnTo>
                <a:lnTo>
                  <a:pt x="457" y="2596025"/>
                </a:lnTo>
                <a:cubicBezTo>
                  <a:pt x="-2531" y="1899455"/>
                  <a:pt x="10245" y="698390"/>
                  <a:pt x="7257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ABBF734B-4360-F2B5-CF32-11516246B575}"/>
              </a:ext>
            </a:extLst>
          </p:cNvPr>
          <p:cNvSpPr/>
          <p:nvPr userDrawn="1"/>
        </p:nvSpPr>
        <p:spPr>
          <a:xfrm rot="10800000">
            <a:off x="6882175" y="3755424"/>
            <a:ext cx="5309825" cy="157423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16764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0225"/>
              <a:gd name="connsiteX1" fmla="*/ 12019833 w 12019833"/>
              <a:gd name="connsiteY1" fmla="*/ 0 h 2100225"/>
              <a:gd name="connsiteX2" fmla="*/ 10524163 w 12019833"/>
              <a:gd name="connsiteY2" fmla="*/ 2100225 h 2100225"/>
              <a:gd name="connsiteX3" fmla="*/ 50800 w 12019833"/>
              <a:gd name="connsiteY3" fmla="*/ 2095340 h 2100225"/>
              <a:gd name="connsiteX4" fmla="*/ 0 w 12019833"/>
              <a:gd name="connsiteY4" fmla="*/ 17584 h 2100225"/>
              <a:gd name="connsiteX0" fmla="*/ 0 w 12019833"/>
              <a:gd name="connsiteY0" fmla="*/ 17584 h 2107293"/>
              <a:gd name="connsiteX1" fmla="*/ 12019833 w 12019833"/>
              <a:gd name="connsiteY1" fmla="*/ 0 h 2107293"/>
              <a:gd name="connsiteX2" fmla="*/ 10524163 w 12019833"/>
              <a:gd name="connsiteY2" fmla="*/ 2100225 h 2107293"/>
              <a:gd name="connsiteX3" fmla="*/ 8965 w 12019833"/>
              <a:gd name="connsiteY3" fmla="*/ 2107293 h 2107293"/>
              <a:gd name="connsiteX4" fmla="*/ 0 w 12019833"/>
              <a:gd name="connsiteY4" fmla="*/ 17584 h 2107293"/>
              <a:gd name="connsiteX0" fmla="*/ 3286031 w 12010871"/>
              <a:gd name="connsiteY0" fmla="*/ 17584 h 2107293"/>
              <a:gd name="connsiteX1" fmla="*/ 12010871 w 12010871"/>
              <a:gd name="connsiteY1" fmla="*/ 0 h 2107293"/>
              <a:gd name="connsiteX2" fmla="*/ 10515201 w 12010871"/>
              <a:gd name="connsiteY2" fmla="*/ 2100225 h 2107293"/>
              <a:gd name="connsiteX3" fmla="*/ 3 w 12010871"/>
              <a:gd name="connsiteY3" fmla="*/ 2107293 h 2107293"/>
              <a:gd name="connsiteX4" fmla="*/ 3286031 w 12010871"/>
              <a:gd name="connsiteY4" fmla="*/ 17584 h 2107293"/>
              <a:gd name="connsiteX0" fmla="*/ 0 w 8724840"/>
              <a:gd name="connsiteY0" fmla="*/ 17584 h 2107293"/>
              <a:gd name="connsiteX1" fmla="*/ 8724840 w 8724840"/>
              <a:gd name="connsiteY1" fmla="*/ 0 h 2107293"/>
              <a:gd name="connsiteX2" fmla="*/ 7229170 w 8724840"/>
              <a:gd name="connsiteY2" fmla="*/ 2100225 h 2107293"/>
              <a:gd name="connsiteX3" fmla="*/ 8965 w 8724840"/>
              <a:gd name="connsiteY3" fmla="*/ 2107293 h 2107293"/>
              <a:gd name="connsiteX4" fmla="*/ 0 w 8724840"/>
              <a:gd name="connsiteY4" fmla="*/ 17584 h 2107293"/>
              <a:gd name="connsiteX0" fmla="*/ 0 w 8724840"/>
              <a:gd name="connsiteY0" fmla="*/ 17584 h 2627555"/>
              <a:gd name="connsiteX1" fmla="*/ 8724840 w 8724840"/>
              <a:gd name="connsiteY1" fmla="*/ 0 h 2627555"/>
              <a:gd name="connsiteX2" fmla="*/ 7229170 w 8724840"/>
              <a:gd name="connsiteY2" fmla="*/ 2100225 h 2627555"/>
              <a:gd name="connsiteX3" fmla="*/ 40496 w 8724840"/>
              <a:gd name="connsiteY3" fmla="*/ 2627555 h 2627555"/>
              <a:gd name="connsiteX4" fmla="*/ 0 w 8724840"/>
              <a:gd name="connsiteY4" fmla="*/ 17584 h 2627555"/>
              <a:gd name="connsiteX0" fmla="*/ 22786 w 8684564"/>
              <a:gd name="connsiteY0" fmla="*/ 49115 h 2627555"/>
              <a:gd name="connsiteX1" fmla="*/ 8684564 w 8684564"/>
              <a:gd name="connsiteY1" fmla="*/ 0 h 2627555"/>
              <a:gd name="connsiteX2" fmla="*/ 7188894 w 8684564"/>
              <a:gd name="connsiteY2" fmla="*/ 2100225 h 2627555"/>
              <a:gd name="connsiteX3" fmla="*/ 220 w 8684564"/>
              <a:gd name="connsiteY3" fmla="*/ 2627555 h 2627555"/>
              <a:gd name="connsiteX4" fmla="*/ 22786 w 8684564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7197640 w 8693310"/>
              <a:gd name="connsiteY2" fmla="*/ 2100225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693310"/>
              <a:gd name="connsiteY0" fmla="*/ 49115 h 2627555"/>
              <a:gd name="connsiteX1" fmla="*/ 8693310 w 8693310"/>
              <a:gd name="connsiteY1" fmla="*/ 0 h 2627555"/>
              <a:gd name="connsiteX2" fmla="*/ 6961157 w 8693310"/>
              <a:gd name="connsiteY2" fmla="*/ 2588956 h 2627555"/>
              <a:gd name="connsiteX3" fmla="*/ 8966 w 8693310"/>
              <a:gd name="connsiteY3" fmla="*/ 2627555 h 2627555"/>
              <a:gd name="connsiteX4" fmla="*/ 0 w 8693310"/>
              <a:gd name="connsiteY4" fmla="*/ 49115 h 2627555"/>
              <a:gd name="connsiteX0" fmla="*/ 0 w 8346469"/>
              <a:gd name="connsiteY0" fmla="*/ 0 h 2578440"/>
              <a:gd name="connsiteX1" fmla="*/ 8346469 w 8346469"/>
              <a:gd name="connsiteY1" fmla="*/ 171602 h 2578440"/>
              <a:gd name="connsiteX2" fmla="*/ 6961157 w 8346469"/>
              <a:gd name="connsiteY2" fmla="*/ 2539841 h 2578440"/>
              <a:gd name="connsiteX3" fmla="*/ 8966 w 8346469"/>
              <a:gd name="connsiteY3" fmla="*/ 2578440 h 2578440"/>
              <a:gd name="connsiteX4" fmla="*/ 0 w 8346469"/>
              <a:gd name="connsiteY4" fmla="*/ 0 h 2578440"/>
              <a:gd name="connsiteX0" fmla="*/ 0 w 8772138"/>
              <a:gd name="connsiteY0" fmla="*/ 33350 h 2611790"/>
              <a:gd name="connsiteX1" fmla="*/ 8772138 w 8772138"/>
              <a:gd name="connsiteY1" fmla="*/ 0 h 2611790"/>
              <a:gd name="connsiteX2" fmla="*/ 6961157 w 8772138"/>
              <a:gd name="connsiteY2" fmla="*/ 2573191 h 2611790"/>
              <a:gd name="connsiteX3" fmla="*/ 8966 w 8772138"/>
              <a:gd name="connsiteY3" fmla="*/ 2611790 h 2611790"/>
              <a:gd name="connsiteX4" fmla="*/ 0 w 8772138"/>
              <a:gd name="connsiteY4" fmla="*/ 33350 h 2611790"/>
              <a:gd name="connsiteX0" fmla="*/ 243309 w 8763199"/>
              <a:gd name="connsiteY0" fmla="*/ 112178 h 2611790"/>
              <a:gd name="connsiteX1" fmla="*/ 8763199 w 8763199"/>
              <a:gd name="connsiteY1" fmla="*/ 0 h 2611790"/>
              <a:gd name="connsiteX2" fmla="*/ 6952218 w 8763199"/>
              <a:gd name="connsiteY2" fmla="*/ 2573191 h 2611790"/>
              <a:gd name="connsiteX3" fmla="*/ 27 w 8763199"/>
              <a:gd name="connsiteY3" fmla="*/ 2611790 h 2611790"/>
              <a:gd name="connsiteX4" fmla="*/ 243309 w 8763199"/>
              <a:gd name="connsiteY4" fmla="*/ 112178 h 2611790"/>
              <a:gd name="connsiteX0" fmla="*/ 7256 w 8763628"/>
              <a:gd name="connsiteY0" fmla="*/ 1820 h 2611790"/>
              <a:gd name="connsiteX1" fmla="*/ 8763628 w 8763628"/>
              <a:gd name="connsiteY1" fmla="*/ 0 h 2611790"/>
              <a:gd name="connsiteX2" fmla="*/ 6952647 w 8763628"/>
              <a:gd name="connsiteY2" fmla="*/ 2573191 h 2611790"/>
              <a:gd name="connsiteX3" fmla="*/ 456 w 8763628"/>
              <a:gd name="connsiteY3" fmla="*/ 2611790 h 2611790"/>
              <a:gd name="connsiteX4" fmla="*/ 7256 w 8763628"/>
              <a:gd name="connsiteY4" fmla="*/ 1820 h 2611790"/>
              <a:gd name="connsiteX0" fmla="*/ 0 w 8756372"/>
              <a:gd name="connsiteY0" fmla="*/ 1820 h 2573191"/>
              <a:gd name="connsiteX1" fmla="*/ 8756372 w 8756372"/>
              <a:gd name="connsiteY1" fmla="*/ 0 h 2573191"/>
              <a:gd name="connsiteX2" fmla="*/ 6945391 w 8756372"/>
              <a:gd name="connsiteY2" fmla="*/ 2573191 h 2573191"/>
              <a:gd name="connsiteX3" fmla="*/ 198152 w 8756372"/>
              <a:gd name="connsiteY3" fmla="*/ 2469901 h 2573191"/>
              <a:gd name="connsiteX4" fmla="*/ 0 w 8756372"/>
              <a:gd name="connsiteY4" fmla="*/ 1820 h 2573191"/>
              <a:gd name="connsiteX0" fmla="*/ 0 w 8756372"/>
              <a:gd name="connsiteY0" fmla="*/ 1820 h 2596025"/>
              <a:gd name="connsiteX1" fmla="*/ 8756372 w 8756372"/>
              <a:gd name="connsiteY1" fmla="*/ 0 h 2596025"/>
              <a:gd name="connsiteX2" fmla="*/ 6945391 w 8756372"/>
              <a:gd name="connsiteY2" fmla="*/ 2573191 h 2596025"/>
              <a:gd name="connsiteX3" fmla="*/ 8966 w 8756372"/>
              <a:gd name="connsiteY3" fmla="*/ 2596025 h 2596025"/>
              <a:gd name="connsiteX4" fmla="*/ 0 w 8756372"/>
              <a:gd name="connsiteY4" fmla="*/ 1820 h 25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2" h="2596025">
                <a:moveTo>
                  <a:pt x="0" y="1820"/>
                </a:moveTo>
                <a:lnTo>
                  <a:pt x="8756372" y="0"/>
                </a:lnTo>
                <a:lnTo>
                  <a:pt x="6945391" y="2573191"/>
                </a:lnTo>
                <a:lnTo>
                  <a:pt x="8966" y="2596025"/>
                </a:lnTo>
                <a:cubicBezTo>
                  <a:pt x="5978" y="1899455"/>
                  <a:pt x="2988" y="698390"/>
                  <a:pt x="0" y="1820"/>
                </a:cubicBez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8F002AB-77E8-BE46-BEB2-0BC30FB8C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9955" y="2395943"/>
            <a:ext cx="4066041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83% наших клиентов считают, что качество нашей работы выше,</a:t>
            </a:r>
            <a:r>
              <a:rPr lang="en-US">
                <a:effectLst/>
              </a:rPr>
              <a:t> </a:t>
            </a:r>
            <a:r>
              <a:rPr lang="ru-RU">
                <a:effectLst/>
              </a:rPr>
              <a:t>чем у конкурентов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5064D65A-F232-8F43-958F-927DA157B3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9955" y="4016603"/>
            <a:ext cx="3208032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Индекс лояльности (</a:t>
            </a:r>
            <a:r>
              <a:rPr lang="en">
                <a:effectLst/>
              </a:rPr>
              <a:t>NPS) </a:t>
            </a:r>
            <a:r>
              <a:rPr lang="ru-RU">
                <a:effectLst/>
              </a:rPr>
              <a:t>составил 50%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1B6E753-8B61-B243-AF1A-7AD9E08A2F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0173" y="4049035"/>
            <a:ext cx="4066041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93% наших клиентов планируют продолжить и/или </a:t>
            </a:r>
            <a:r>
              <a:rPr lang="ru-RU" err="1">
                <a:effectLst/>
              </a:rPr>
              <a:t>наростить</a:t>
            </a:r>
            <a:r>
              <a:rPr lang="ru-RU">
                <a:effectLst/>
              </a:rPr>
              <a:t> </a:t>
            </a:r>
            <a:r>
              <a:rPr lang="ru-RU" err="1">
                <a:effectLst/>
              </a:rPr>
              <a:t>сотруднечество</a:t>
            </a:r>
            <a:r>
              <a:rPr lang="ru-RU">
                <a:effectLst/>
              </a:rPr>
              <a:t> с </a:t>
            </a:r>
            <a:r>
              <a:rPr lang="en">
                <a:effectLst/>
              </a:rPr>
              <a:t>ANCOR</a:t>
            </a:r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EC924E0D-F775-8C4E-953D-74FDE1C3BC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7967" y="2436959"/>
            <a:ext cx="3208032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pPr lvl="0"/>
            <a:r>
              <a:rPr lang="ru-RU">
                <a:effectLst/>
              </a:rPr>
              <a:t>Средняя оценка качества сервиса - 4,49 балла из 5</a:t>
            </a:r>
            <a:br>
              <a:rPr lang="ru-RU">
                <a:effectLst/>
              </a:rPr>
            </a:br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7AA75B3-5D6B-B02E-DC33-4F4B79F532C3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EC267E6A-7E9B-06DA-904F-CBC14CBD3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BF41EFB8-27C6-B073-34BD-5B85A49CEA4B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E870A81-9379-6DCB-09D8-CDF1DE5D20DF}"/>
              </a:ext>
            </a:extLst>
          </p:cNvPr>
          <p:cNvSpPr/>
          <p:nvPr userDrawn="1"/>
        </p:nvSpPr>
        <p:spPr>
          <a:xfrm>
            <a:off x="-512" y="2026252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B9CC83F-615C-602C-A58A-56A334D050BD}"/>
              </a:ext>
            </a:extLst>
          </p:cNvPr>
          <p:cNvSpPr/>
          <p:nvPr userDrawn="1"/>
        </p:nvSpPr>
        <p:spPr>
          <a:xfrm>
            <a:off x="-13064" y="3748601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3F0D4F0-D9A6-BF6A-3056-2BA1F46F2384}"/>
              </a:ext>
            </a:extLst>
          </p:cNvPr>
          <p:cNvSpPr/>
          <p:nvPr userDrawn="1"/>
        </p:nvSpPr>
        <p:spPr>
          <a:xfrm>
            <a:off x="12037534" y="2033075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3335077-2EE5-1EF0-8841-677698CA881C}"/>
              </a:ext>
            </a:extLst>
          </p:cNvPr>
          <p:cNvSpPr/>
          <p:nvPr userDrawn="1"/>
        </p:nvSpPr>
        <p:spPr>
          <a:xfrm>
            <a:off x="12037534" y="3748601"/>
            <a:ext cx="154466" cy="1574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7D6364-8101-1FE6-4FF5-A392A4D56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11" y="1911688"/>
            <a:ext cx="5978729" cy="347271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232271A-19A2-468D-93BE-97B8BF4EE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6863" r="13655" b="11472"/>
          <a:stretch>
            <a:fillRect/>
          </a:stretch>
        </p:blipFill>
        <p:spPr>
          <a:xfrm>
            <a:off x="3103351" y="3677164"/>
            <a:ext cx="2998781" cy="1740358"/>
          </a:xfrm>
          <a:custGeom>
            <a:avLst/>
            <a:gdLst>
              <a:gd name="connsiteX0" fmla="*/ 2085473 w 5067672"/>
              <a:gd name="connsiteY0" fmla="*/ 0 h 2941024"/>
              <a:gd name="connsiteX1" fmla="*/ 5067672 w 5067672"/>
              <a:gd name="connsiteY1" fmla="*/ 0 h 2941024"/>
              <a:gd name="connsiteX2" fmla="*/ 2982198 w 5067672"/>
              <a:gd name="connsiteY2" fmla="*/ 2941024 h 2941024"/>
              <a:gd name="connsiteX3" fmla="*/ 0 w 5067672"/>
              <a:gd name="connsiteY3" fmla="*/ 2933002 h 2941024"/>
              <a:gd name="connsiteX4" fmla="*/ 2085473 w 5067672"/>
              <a:gd name="connsiteY4" fmla="*/ 0 h 2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7672" h="2941024">
                <a:moveTo>
                  <a:pt x="2085473" y="0"/>
                </a:moveTo>
                <a:lnTo>
                  <a:pt x="5067672" y="0"/>
                </a:lnTo>
                <a:lnTo>
                  <a:pt x="2982198" y="2941024"/>
                </a:lnTo>
                <a:lnTo>
                  <a:pt x="0" y="2933002"/>
                </a:lnTo>
                <a:lnTo>
                  <a:pt x="208547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39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F30E67-64D7-42EB-8A10-9907F1F8F7E8}"/>
              </a:ext>
            </a:extLst>
          </p:cNvPr>
          <p:cNvSpPr/>
          <p:nvPr userDrawn="1"/>
        </p:nvSpPr>
        <p:spPr>
          <a:xfrm>
            <a:off x="7785938" y="1303443"/>
            <a:ext cx="4406062" cy="5554556"/>
          </a:xfrm>
          <a:prstGeom prst="rect">
            <a:avLst/>
          </a:prstGeom>
          <a:solidFill>
            <a:srgbClr val="2C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7785937" cy="5554556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Текст 20">
            <a:extLst>
              <a:ext uri="{FF2B5EF4-FFF2-40B4-BE49-F238E27FC236}">
                <a16:creationId xmlns:a16="http://schemas.microsoft.com/office/drawing/2014/main" id="{6A8523AA-973D-415A-ADA3-B385DF277B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4041" y="1657985"/>
            <a:ext cx="3792798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EDEDED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EDEDED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EDEDED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EDEDED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EDEDED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31953466-4A53-CE49-C909-33B4A01E8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232919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F0BEA557-D59B-FE25-06A8-FED54CB4D5AF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920754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6095999" cy="5554556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Текст 20">
            <a:extLst>
              <a:ext uri="{FF2B5EF4-FFF2-40B4-BE49-F238E27FC236}">
                <a16:creationId xmlns:a16="http://schemas.microsoft.com/office/drawing/2014/main" id="{6A8523AA-973D-415A-ADA3-B385DF277B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0786" y="1699092"/>
            <a:ext cx="4886426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71DD6B23-CCD2-D483-6DE8-FA7FA01FE6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E8C1CEA8-3B19-51B7-7025-A3123F980736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4159846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4831937" y="1719419"/>
            <a:ext cx="2070830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11"/>
          </p:nvPr>
        </p:nvSpPr>
        <p:spPr>
          <a:xfrm>
            <a:off x="7301770" y="1729314"/>
            <a:ext cx="2070830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12"/>
          </p:nvPr>
        </p:nvSpPr>
        <p:spPr>
          <a:xfrm>
            <a:off x="9784619" y="1719314"/>
            <a:ext cx="2070830" cy="2724332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DAA0ADF9-99CD-4D16-A638-5379F94059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187" y="1729314"/>
            <a:ext cx="4043731" cy="4842776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942724-D0B8-C6D0-38D0-833AD78D987C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998A2712-4110-1211-7253-D258B1B842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C815A7D0-C50F-EE9A-27BB-55B1F907C480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09387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227205" y="1611316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3354756" y="1617091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6468308" y="1616193"/>
            <a:ext cx="5485079" cy="3624233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9"/>
          </p:nvPr>
        </p:nvSpPr>
        <p:spPr>
          <a:xfrm>
            <a:off x="227205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2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465688" y="5508349"/>
            <a:ext cx="2957503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1D7A36DF-2EF5-E0AD-A1C6-599B6034F0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159C6C4C-207D-5E42-45FC-F50FCC4D0F9D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741315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5735201" y="3960703"/>
            <a:ext cx="4401246" cy="2908097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2" name="Рисунок 6">
            <a:extLst>
              <a:ext uri="{FF2B5EF4-FFF2-40B4-BE49-F238E27FC236}">
                <a16:creationId xmlns:a16="http://schemas.microsoft.com/office/drawing/2014/main" id="{41B8BB41-4085-4E96-B3A1-21A727C728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0754" y="1052607"/>
            <a:ext cx="4401246" cy="2908097"/>
          </a:xfrm>
          <a:custGeom>
            <a:avLst/>
            <a:gdLst>
              <a:gd name="connsiteX0" fmla="*/ 0 w 3124200"/>
              <a:gd name="connsiteY0" fmla="*/ 468184 h 468184"/>
              <a:gd name="connsiteX1" fmla="*/ 117046 w 3124200"/>
              <a:gd name="connsiteY1" fmla="*/ 0 h 468184"/>
              <a:gd name="connsiteX2" fmla="*/ 3124200 w 3124200"/>
              <a:gd name="connsiteY2" fmla="*/ 0 h 468184"/>
              <a:gd name="connsiteX3" fmla="*/ 3007154 w 3124200"/>
              <a:gd name="connsiteY3" fmla="*/ 468184 h 468184"/>
              <a:gd name="connsiteX4" fmla="*/ 0 w 3124200"/>
              <a:gd name="connsiteY4" fmla="*/ 468184 h 468184"/>
              <a:gd name="connsiteX0" fmla="*/ 0 w 11791926"/>
              <a:gd name="connsiteY0" fmla="*/ 468184 h 4702727"/>
              <a:gd name="connsiteX1" fmla="*/ 117046 w 11791926"/>
              <a:gd name="connsiteY1" fmla="*/ 0 h 4702727"/>
              <a:gd name="connsiteX2" fmla="*/ 3124200 w 11791926"/>
              <a:gd name="connsiteY2" fmla="*/ 0 h 4702727"/>
              <a:gd name="connsiteX3" fmla="*/ 11791926 w 11791926"/>
              <a:gd name="connsiteY3" fmla="*/ 4702727 h 4702727"/>
              <a:gd name="connsiteX4" fmla="*/ 0 w 11791926"/>
              <a:gd name="connsiteY4" fmla="*/ 468184 h 4702727"/>
              <a:gd name="connsiteX0" fmla="*/ 0 w 14673942"/>
              <a:gd name="connsiteY0" fmla="*/ 468184 h 4702727"/>
              <a:gd name="connsiteX1" fmla="*/ 117046 w 14673942"/>
              <a:gd name="connsiteY1" fmla="*/ 0 h 4702727"/>
              <a:gd name="connsiteX2" fmla="*/ 14673942 w 14673942"/>
              <a:gd name="connsiteY2" fmla="*/ 555172 h 4702727"/>
              <a:gd name="connsiteX3" fmla="*/ 11791926 w 14673942"/>
              <a:gd name="connsiteY3" fmla="*/ 4702727 h 4702727"/>
              <a:gd name="connsiteX4" fmla="*/ 0 w 14673942"/>
              <a:gd name="connsiteY4" fmla="*/ 468184 h 4702727"/>
              <a:gd name="connsiteX0" fmla="*/ 4226354 w 14556896"/>
              <a:gd name="connsiteY0" fmla="*/ 4691841 h 4702727"/>
              <a:gd name="connsiteX1" fmla="*/ 0 w 14556896"/>
              <a:gd name="connsiteY1" fmla="*/ 0 h 4702727"/>
              <a:gd name="connsiteX2" fmla="*/ 14556896 w 14556896"/>
              <a:gd name="connsiteY2" fmla="*/ 555172 h 4702727"/>
              <a:gd name="connsiteX3" fmla="*/ 11674880 w 14556896"/>
              <a:gd name="connsiteY3" fmla="*/ 4702727 h 4702727"/>
              <a:gd name="connsiteX4" fmla="*/ 4226354 w 14556896"/>
              <a:gd name="connsiteY4" fmla="*/ 4691841 h 4702727"/>
              <a:gd name="connsiteX0" fmla="*/ 0 w 10330542"/>
              <a:gd name="connsiteY0" fmla="*/ 4180213 h 4191099"/>
              <a:gd name="connsiteX1" fmla="*/ 2849360 w 10330542"/>
              <a:gd name="connsiteY1" fmla="*/ 0 h 4191099"/>
              <a:gd name="connsiteX2" fmla="*/ 10330542 w 10330542"/>
              <a:gd name="connsiteY2" fmla="*/ 43544 h 4191099"/>
              <a:gd name="connsiteX3" fmla="*/ 7448526 w 10330542"/>
              <a:gd name="connsiteY3" fmla="*/ 4191099 h 4191099"/>
              <a:gd name="connsiteX4" fmla="*/ 0 w 10330542"/>
              <a:gd name="connsiteY4" fmla="*/ 4180213 h 4191099"/>
              <a:gd name="connsiteX0" fmla="*/ 0 w 10399122"/>
              <a:gd name="connsiteY0" fmla="*/ 4180213 h 4191099"/>
              <a:gd name="connsiteX1" fmla="*/ 2917940 w 10399122"/>
              <a:gd name="connsiteY1" fmla="*/ 0 h 4191099"/>
              <a:gd name="connsiteX2" fmla="*/ 10399122 w 10399122"/>
              <a:gd name="connsiteY2" fmla="*/ 43544 h 4191099"/>
              <a:gd name="connsiteX3" fmla="*/ 7517106 w 10399122"/>
              <a:gd name="connsiteY3" fmla="*/ 4191099 h 4191099"/>
              <a:gd name="connsiteX4" fmla="*/ 0 w 10399122"/>
              <a:gd name="connsiteY4" fmla="*/ 4180213 h 4191099"/>
              <a:gd name="connsiteX0" fmla="*/ 0 w 10399122"/>
              <a:gd name="connsiteY0" fmla="*/ 4180213 h 4183479"/>
              <a:gd name="connsiteX1" fmla="*/ 2917940 w 10399122"/>
              <a:gd name="connsiteY1" fmla="*/ 0 h 4183479"/>
              <a:gd name="connsiteX2" fmla="*/ 10399122 w 10399122"/>
              <a:gd name="connsiteY2" fmla="*/ 43544 h 4183479"/>
              <a:gd name="connsiteX3" fmla="*/ 7471386 w 10399122"/>
              <a:gd name="connsiteY3" fmla="*/ 4183479 h 4183479"/>
              <a:gd name="connsiteX4" fmla="*/ 0 w 10399122"/>
              <a:gd name="connsiteY4" fmla="*/ 4180213 h 4183479"/>
              <a:gd name="connsiteX0" fmla="*/ 0 w 10368642"/>
              <a:gd name="connsiteY0" fmla="*/ 4180213 h 4183479"/>
              <a:gd name="connsiteX1" fmla="*/ 2917940 w 10368642"/>
              <a:gd name="connsiteY1" fmla="*/ 0 h 4183479"/>
              <a:gd name="connsiteX2" fmla="*/ 10368642 w 10368642"/>
              <a:gd name="connsiteY2" fmla="*/ 20684 h 4183479"/>
              <a:gd name="connsiteX3" fmla="*/ 7471386 w 10368642"/>
              <a:gd name="connsiteY3" fmla="*/ 4183479 h 4183479"/>
              <a:gd name="connsiteX4" fmla="*/ 0 w 10368642"/>
              <a:gd name="connsiteY4" fmla="*/ 4180213 h 4183479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7138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62795"/>
              <a:gd name="connsiteX1" fmla="*/ 2910320 w 10368642"/>
              <a:gd name="connsiteY1" fmla="*/ 2176 h 4162795"/>
              <a:gd name="connsiteX2" fmla="*/ 10368642 w 10368642"/>
              <a:gd name="connsiteY2" fmla="*/ 0 h 4162795"/>
              <a:gd name="connsiteX3" fmla="*/ 7494246 w 10368642"/>
              <a:gd name="connsiteY3" fmla="*/ 4162795 h 4162795"/>
              <a:gd name="connsiteX4" fmla="*/ 0 w 10368642"/>
              <a:gd name="connsiteY4" fmla="*/ 4159529 h 4162795"/>
              <a:gd name="connsiteX0" fmla="*/ 0 w 10368642"/>
              <a:gd name="connsiteY0" fmla="*/ 4159529 h 4159529"/>
              <a:gd name="connsiteX1" fmla="*/ 2910320 w 10368642"/>
              <a:gd name="connsiteY1" fmla="*/ 2176 h 4159529"/>
              <a:gd name="connsiteX2" fmla="*/ 10368642 w 10368642"/>
              <a:gd name="connsiteY2" fmla="*/ 0 h 4159529"/>
              <a:gd name="connsiteX3" fmla="*/ 7479006 w 10368642"/>
              <a:gd name="connsiteY3" fmla="*/ 4155175 h 4159529"/>
              <a:gd name="connsiteX4" fmla="*/ 0 w 10368642"/>
              <a:gd name="connsiteY4" fmla="*/ 4159529 h 4159529"/>
              <a:gd name="connsiteX0" fmla="*/ 0 w 7739742"/>
              <a:gd name="connsiteY0" fmla="*/ 4172229 h 4172229"/>
              <a:gd name="connsiteX1" fmla="*/ 2910320 w 7739742"/>
              <a:gd name="connsiteY1" fmla="*/ 14876 h 4172229"/>
              <a:gd name="connsiteX2" fmla="*/ 7739742 w 7739742"/>
              <a:gd name="connsiteY2" fmla="*/ 0 h 4172229"/>
              <a:gd name="connsiteX3" fmla="*/ 7479006 w 7739742"/>
              <a:gd name="connsiteY3" fmla="*/ 4167875 h 4172229"/>
              <a:gd name="connsiteX4" fmla="*/ 0 w 7739742"/>
              <a:gd name="connsiteY4" fmla="*/ 4172229 h 4172229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8774406 w 9035142"/>
              <a:gd name="connsiteY3" fmla="*/ 4167875 h 6010554"/>
              <a:gd name="connsiteX4" fmla="*/ 0 w 9035142"/>
              <a:gd name="connsiteY4" fmla="*/ 6010554 h 6010554"/>
              <a:gd name="connsiteX0" fmla="*/ 0 w 9035142"/>
              <a:gd name="connsiteY0" fmla="*/ 6010554 h 6010554"/>
              <a:gd name="connsiteX1" fmla="*/ 4205720 w 9035142"/>
              <a:gd name="connsiteY1" fmla="*/ 14876 h 6010554"/>
              <a:gd name="connsiteX2" fmla="*/ 9035142 w 9035142"/>
              <a:gd name="connsiteY2" fmla="*/ 0 h 6010554"/>
              <a:gd name="connsiteX3" fmla="*/ 4878681 w 9035142"/>
              <a:gd name="connsiteY3" fmla="*/ 5977625 h 6010554"/>
              <a:gd name="connsiteX4" fmla="*/ 0 w 9035142"/>
              <a:gd name="connsiteY4" fmla="*/ 6010554 h 6010554"/>
              <a:gd name="connsiteX0" fmla="*/ 0 w 9054192"/>
              <a:gd name="connsiteY0" fmla="*/ 5995678 h 5995678"/>
              <a:gd name="connsiteX1" fmla="*/ 4205720 w 9054192"/>
              <a:gd name="connsiteY1" fmla="*/ 0 h 5995678"/>
              <a:gd name="connsiteX2" fmla="*/ 9054192 w 9054192"/>
              <a:gd name="connsiteY2" fmla="*/ 13699 h 5995678"/>
              <a:gd name="connsiteX3" fmla="*/ 4878681 w 9054192"/>
              <a:gd name="connsiteY3" fmla="*/ 5962749 h 5995678"/>
              <a:gd name="connsiteX4" fmla="*/ 0 w 9054192"/>
              <a:gd name="connsiteY4" fmla="*/ 5995678 h 5995678"/>
              <a:gd name="connsiteX0" fmla="*/ 0 w 9035142"/>
              <a:gd name="connsiteY0" fmla="*/ 5986153 h 5986153"/>
              <a:gd name="connsiteX1" fmla="*/ 4186670 w 9035142"/>
              <a:gd name="connsiteY1" fmla="*/ 0 h 5986153"/>
              <a:gd name="connsiteX2" fmla="*/ 9035142 w 9035142"/>
              <a:gd name="connsiteY2" fmla="*/ 13699 h 5986153"/>
              <a:gd name="connsiteX3" fmla="*/ 4859631 w 9035142"/>
              <a:gd name="connsiteY3" fmla="*/ 5962749 h 5986153"/>
              <a:gd name="connsiteX4" fmla="*/ 0 w 9035142"/>
              <a:gd name="connsiteY4" fmla="*/ 5986153 h 5986153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69156 w 9044667"/>
              <a:gd name="connsiteY3" fmla="*/ 5962749 h 5976628"/>
              <a:gd name="connsiteX4" fmla="*/ 0 w 9044667"/>
              <a:gd name="connsiteY4" fmla="*/ 5976628 h 5976628"/>
              <a:gd name="connsiteX0" fmla="*/ 0 w 9044667"/>
              <a:gd name="connsiteY0" fmla="*/ 5976628 h 5976628"/>
              <a:gd name="connsiteX1" fmla="*/ 4196195 w 9044667"/>
              <a:gd name="connsiteY1" fmla="*/ 0 h 5976628"/>
              <a:gd name="connsiteX2" fmla="*/ 9044667 w 9044667"/>
              <a:gd name="connsiteY2" fmla="*/ 13699 h 5976628"/>
              <a:gd name="connsiteX3" fmla="*/ 4859631 w 9044667"/>
              <a:gd name="connsiteY3" fmla="*/ 5962749 h 5976628"/>
              <a:gd name="connsiteX4" fmla="*/ 0 w 9044667"/>
              <a:gd name="connsiteY4" fmla="*/ 5976628 h 59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4667" h="5976628">
                <a:moveTo>
                  <a:pt x="0" y="5976628"/>
                </a:moveTo>
                <a:lnTo>
                  <a:pt x="4196195" y="0"/>
                </a:lnTo>
                <a:lnTo>
                  <a:pt x="9044667" y="13699"/>
                </a:lnTo>
                <a:lnTo>
                  <a:pt x="4859631" y="5962749"/>
                </a:lnTo>
                <a:lnTo>
                  <a:pt x="0" y="5976628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14" name="Текст 20">
            <a:extLst>
              <a:ext uri="{FF2B5EF4-FFF2-40B4-BE49-F238E27FC236}">
                <a16:creationId xmlns:a16="http://schemas.microsoft.com/office/drawing/2014/main" id="{396687CF-3F56-4690-86EA-481E26FD73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99357"/>
            <a:ext cx="4886426" cy="4122692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solidFill>
                  <a:srgbClr val="2C3D4F"/>
                </a:solidFill>
                <a:latin typeface="Geometria" pitchFamily="34" charset="-52"/>
              </a:defRPr>
            </a:lvl1pPr>
            <a:lvl2pPr>
              <a:defRPr sz="1395">
                <a:solidFill>
                  <a:srgbClr val="2C3D4F"/>
                </a:solidFill>
                <a:latin typeface="Geometria" pitchFamily="34" charset="-52"/>
              </a:defRPr>
            </a:lvl2pPr>
            <a:lvl3pPr>
              <a:defRPr sz="1395">
                <a:solidFill>
                  <a:srgbClr val="2C3D4F"/>
                </a:solidFill>
                <a:latin typeface="Geometria" pitchFamily="34" charset="-52"/>
              </a:defRPr>
            </a:lvl3pPr>
            <a:lvl4pPr>
              <a:defRPr sz="1395">
                <a:solidFill>
                  <a:srgbClr val="2C3D4F"/>
                </a:solidFill>
                <a:latin typeface="Geometria" pitchFamily="34" charset="-52"/>
              </a:defRPr>
            </a:lvl4pPr>
            <a:lvl5pPr>
              <a:defRPr sz="1395">
                <a:solidFill>
                  <a:srgbClr val="2C3D4F"/>
                </a:solidFill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FF7E7574-D05B-FF4E-DA12-AF0341E09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F7A2B766-6CDF-EAD9-4F2D-26AF3D39ECEF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3867837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B4922B-2E76-6933-BE54-629888A16D0E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4E495FD8-CFE4-E93B-BBAE-860E95EF67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D15126F-B860-843A-01E7-67D50F6D4E9F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301130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5"/>
          </p:nvPr>
        </p:nvSpPr>
        <p:spPr>
          <a:xfrm>
            <a:off x="444782" y="1521006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6"/>
          </p:nvPr>
        </p:nvSpPr>
        <p:spPr>
          <a:xfrm>
            <a:off x="3385678" y="1514812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/>
          </p:nvPr>
        </p:nvSpPr>
        <p:spPr>
          <a:xfrm>
            <a:off x="6287409" y="1514812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8"/>
          </p:nvPr>
        </p:nvSpPr>
        <p:spPr>
          <a:xfrm>
            <a:off x="9147620" y="1514812"/>
            <a:ext cx="2552195" cy="4021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9"/>
          </p:nvPr>
        </p:nvSpPr>
        <p:spPr>
          <a:xfrm>
            <a:off x="458259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marL="554492" indent="0" algn="ctr">
              <a:buNone/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20"/>
          </p:nvPr>
        </p:nvSpPr>
        <p:spPr>
          <a:xfrm>
            <a:off x="3369552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1"/>
          </p:nvPr>
        </p:nvSpPr>
        <p:spPr>
          <a:xfrm>
            <a:off x="6280844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22"/>
          </p:nvPr>
        </p:nvSpPr>
        <p:spPr>
          <a:xfrm>
            <a:off x="9156928" y="5785595"/>
            <a:ext cx="2541605" cy="508285"/>
          </a:xfrm>
        </p:spPr>
        <p:txBody>
          <a:bodyPr>
            <a:noAutofit/>
          </a:bodyPr>
          <a:lstStyle>
            <a:lvl1pPr marL="0" indent="0" algn="ctr">
              <a:buNone/>
              <a:defRPr sz="1395" b="1">
                <a:latin typeface="Geometria" pitchFamily="34" charset="-52"/>
              </a:defRPr>
            </a:lvl1pPr>
            <a:lvl2pPr algn="ctr">
              <a:defRPr sz="1395" b="1">
                <a:latin typeface="Geometria" pitchFamily="34" charset="-52"/>
              </a:defRPr>
            </a:lvl2pPr>
            <a:lvl3pPr algn="ctr">
              <a:defRPr sz="1516" b="1">
                <a:latin typeface="Geometria" pitchFamily="34" charset="-52"/>
              </a:defRPr>
            </a:lvl3pPr>
            <a:lvl4pPr algn="ctr">
              <a:defRPr sz="1516" b="1">
                <a:latin typeface="Geometria" pitchFamily="34" charset="-52"/>
              </a:defRPr>
            </a:lvl4pPr>
            <a:lvl5pPr algn="ctr">
              <a:defRPr sz="1516" b="1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DACC88-0CCC-73A1-8476-F85261E1F9BA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id="{858D9650-0CC6-1EB9-58EA-8DAECB4918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id="{E6715A9F-0F8B-ADCA-807A-5CFF06062F4D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56713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C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  <p:sp>
        <p:nvSpPr>
          <p:cNvPr id="16" name="Текст 20"/>
          <p:cNvSpPr>
            <a:spLocks noGrp="1"/>
          </p:cNvSpPr>
          <p:nvPr>
            <p:ph type="body" sz="quarter" idx="17"/>
          </p:nvPr>
        </p:nvSpPr>
        <p:spPr>
          <a:xfrm>
            <a:off x="689314" y="4630402"/>
            <a:ext cx="10399839" cy="1907315"/>
          </a:xfrm>
        </p:spPr>
        <p:txBody>
          <a:bodyPr>
            <a:normAutofit/>
          </a:bodyPr>
          <a:lstStyle>
            <a:lvl1pPr marL="0" indent="0">
              <a:buNone/>
              <a:defRPr sz="1395">
                <a:latin typeface="Geometria" pitchFamily="34" charset="-52"/>
              </a:defRPr>
            </a:lvl1pPr>
            <a:lvl2pPr>
              <a:defRPr sz="1395">
                <a:latin typeface="Geometria" pitchFamily="34" charset="-52"/>
              </a:defRPr>
            </a:lvl2pPr>
            <a:lvl3pPr>
              <a:defRPr sz="1395">
                <a:latin typeface="Geometria" pitchFamily="34" charset="-52"/>
              </a:defRPr>
            </a:lvl3pPr>
            <a:lvl4pPr>
              <a:defRPr sz="1395">
                <a:latin typeface="Geometria" pitchFamily="34" charset="-52"/>
              </a:defRPr>
            </a:lvl4pPr>
            <a:lvl5pPr>
              <a:defRPr sz="1395">
                <a:latin typeface="Geometria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3"/>
          </p:nvPr>
        </p:nvSpPr>
        <p:spPr>
          <a:xfrm>
            <a:off x="1" y="1303443"/>
            <a:ext cx="12194888" cy="299276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7252BAF3-D273-4317-B4E1-C2228FA2DE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081" y="19768"/>
            <a:ext cx="11013561" cy="10693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911" b="1" i="0">
                <a:solidFill>
                  <a:srgbClr val="2B3D4E"/>
                </a:solidFill>
                <a:latin typeface="Geometria" panose="020B0603020204020204" pitchFamily="34" charset="0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D61DE9DB-0164-CEC0-F440-E9F25EC175BE}"/>
              </a:ext>
            </a:extLst>
          </p:cNvPr>
          <p:cNvSpPr/>
          <p:nvPr userDrawn="1"/>
        </p:nvSpPr>
        <p:spPr>
          <a:xfrm rot="10800000">
            <a:off x="0" y="-9169"/>
            <a:ext cx="1199128" cy="1127258"/>
          </a:xfrm>
          <a:custGeom>
            <a:avLst/>
            <a:gdLst>
              <a:gd name="connsiteX0" fmla="*/ 0 w 1099578"/>
              <a:gd name="connsiteY0" fmla="*/ 0 h 1062882"/>
              <a:gd name="connsiteX1" fmla="*/ 1099578 w 1099578"/>
              <a:gd name="connsiteY1" fmla="*/ 0 h 1062882"/>
              <a:gd name="connsiteX2" fmla="*/ 1099578 w 1099578"/>
              <a:gd name="connsiteY2" fmla="*/ 1062882 h 1062882"/>
              <a:gd name="connsiteX3" fmla="*/ 0 w 1099578"/>
              <a:gd name="connsiteY3" fmla="*/ 1062882 h 1062882"/>
              <a:gd name="connsiteX4" fmla="*/ 0 w 1099578"/>
              <a:gd name="connsiteY4" fmla="*/ 0 h 1062882"/>
              <a:gd name="connsiteX0" fmla="*/ 700392 w 1799970"/>
              <a:gd name="connsiteY0" fmla="*/ 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00392 w 1799970"/>
              <a:gd name="connsiteY4" fmla="*/ 0 h 1069367"/>
              <a:gd name="connsiteX0" fmla="*/ 771728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71728 w 1799970"/>
              <a:gd name="connsiteY4" fmla="*/ 12970 h 1069367"/>
              <a:gd name="connsiteX0" fmla="*/ 726332 w 1799970"/>
              <a:gd name="connsiteY0" fmla="*/ 12970 h 1069367"/>
              <a:gd name="connsiteX1" fmla="*/ 1799970 w 1799970"/>
              <a:gd name="connsiteY1" fmla="*/ 0 h 1069367"/>
              <a:gd name="connsiteX2" fmla="*/ 1799970 w 1799970"/>
              <a:gd name="connsiteY2" fmla="*/ 1062882 h 1069367"/>
              <a:gd name="connsiteX3" fmla="*/ 0 w 1799970"/>
              <a:gd name="connsiteY3" fmla="*/ 1069367 h 1069367"/>
              <a:gd name="connsiteX4" fmla="*/ 726332 w 1799970"/>
              <a:gd name="connsiteY4" fmla="*/ 12970 h 1069367"/>
              <a:gd name="connsiteX0" fmla="*/ 726332 w 1799970"/>
              <a:gd name="connsiteY0" fmla="*/ 0 h 1056397"/>
              <a:gd name="connsiteX1" fmla="*/ 1657298 w 1799970"/>
              <a:gd name="connsiteY1" fmla="*/ 214008 h 1056397"/>
              <a:gd name="connsiteX2" fmla="*/ 1799970 w 1799970"/>
              <a:gd name="connsiteY2" fmla="*/ 1049912 h 1056397"/>
              <a:gd name="connsiteX3" fmla="*/ 0 w 1799970"/>
              <a:gd name="connsiteY3" fmla="*/ 1056397 h 1056397"/>
              <a:gd name="connsiteX4" fmla="*/ 726332 w 1799970"/>
              <a:gd name="connsiteY4" fmla="*/ 0 h 1056397"/>
              <a:gd name="connsiteX0" fmla="*/ 726332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2 w 1806456"/>
              <a:gd name="connsiteY4" fmla="*/ 0 h 1056397"/>
              <a:gd name="connsiteX0" fmla="*/ 791184 w 1806456"/>
              <a:gd name="connsiteY0" fmla="*/ 51881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91184 w 1806456"/>
              <a:gd name="connsiteY4" fmla="*/ 51881 h 1056397"/>
              <a:gd name="connsiteX0" fmla="*/ 726333 w 1806456"/>
              <a:gd name="connsiteY0" fmla="*/ 0 h 1056397"/>
              <a:gd name="connsiteX1" fmla="*/ 1806456 w 1806456"/>
              <a:gd name="connsiteY1" fmla="*/ 0 h 1056397"/>
              <a:gd name="connsiteX2" fmla="*/ 1799970 w 1806456"/>
              <a:gd name="connsiteY2" fmla="*/ 1049912 h 1056397"/>
              <a:gd name="connsiteX3" fmla="*/ 0 w 1806456"/>
              <a:gd name="connsiteY3" fmla="*/ 1056397 h 1056397"/>
              <a:gd name="connsiteX4" fmla="*/ 726333 w 1806456"/>
              <a:gd name="connsiteY4" fmla="*/ 0 h 1056397"/>
              <a:gd name="connsiteX0" fmla="*/ 415048 w 1495171"/>
              <a:gd name="connsiteY0" fmla="*/ 0 h 1049912"/>
              <a:gd name="connsiteX1" fmla="*/ 1495171 w 1495171"/>
              <a:gd name="connsiteY1" fmla="*/ 0 h 1049912"/>
              <a:gd name="connsiteX2" fmla="*/ 1488685 w 1495171"/>
              <a:gd name="connsiteY2" fmla="*/ 1049912 h 1049912"/>
              <a:gd name="connsiteX3" fmla="*/ 0 w 1495171"/>
              <a:gd name="connsiteY3" fmla="*/ 1011002 h 1049912"/>
              <a:gd name="connsiteX4" fmla="*/ 415048 w 1495171"/>
              <a:gd name="connsiteY4" fmla="*/ 0 h 1049912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825911 w 1832397"/>
              <a:gd name="connsiteY2" fmla="*/ 1049912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995728 w 1832397"/>
              <a:gd name="connsiteY2" fmla="*/ 1026690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832397"/>
              <a:gd name="connsiteY0" fmla="*/ 0 h 1056398"/>
              <a:gd name="connsiteX1" fmla="*/ 1832397 w 1832397"/>
              <a:gd name="connsiteY1" fmla="*/ 0 h 1056398"/>
              <a:gd name="connsiteX2" fmla="*/ 1123449 w 1832397"/>
              <a:gd name="connsiteY2" fmla="*/ 1055717 h 1056398"/>
              <a:gd name="connsiteX3" fmla="*/ 0 w 1832397"/>
              <a:gd name="connsiteY3" fmla="*/ 1056398 h 1056398"/>
              <a:gd name="connsiteX4" fmla="*/ 752274 w 1832397"/>
              <a:gd name="connsiteY4" fmla="*/ 0 h 1056398"/>
              <a:gd name="connsiteX0" fmla="*/ 752274 w 1129935"/>
              <a:gd name="connsiteY0" fmla="*/ 5805 h 1062203"/>
              <a:gd name="connsiteX1" fmla="*/ 1129935 w 1129935"/>
              <a:gd name="connsiteY1" fmla="*/ 0 h 1062203"/>
              <a:gd name="connsiteX2" fmla="*/ 1123449 w 1129935"/>
              <a:gd name="connsiteY2" fmla="*/ 1061522 h 1062203"/>
              <a:gd name="connsiteX3" fmla="*/ 0 w 1129935"/>
              <a:gd name="connsiteY3" fmla="*/ 1062203 h 1062203"/>
              <a:gd name="connsiteX4" fmla="*/ 752274 w 1129935"/>
              <a:gd name="connsiteY4" fmla="*/ 5805 h 106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935" h="1062203">
                <a:moveTo>
                  <a:pt x="752274" y="5805"/>
                </a:moveTo>
                <a:lnTo>
                  <a:pt x="1129935" y="0"/>
                </a:lnTo>
                <a:lnTo>
                  <a:pt x="1123449" y="1061522"/>
                </a:lnTo>
                <a:lnTo>
                  <a:pt x="0" y="1062203"/>
                </a:lnTo>
                <a:lnTo>
                  <a:pt x="752274" y="5805"/>
                </a:lnTo>
                <a:close/>
              </a:path>
            </a:pathLst>
          </a:custGeom>
          <a:solidFill>
            <a:srgbClr val="F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1699111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10268"/>
            <a:ext cx="11315700" cy="4288366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FB31EB-B56F-C22C-42BE-889D48748E77}"/>
              </a:ext>
            </a:extLst>
          </p:cNvPr>
          <p:cNvSpPr/>
          <p:nvPr userDrawn="1"/>
        </p:nvSpPr>
        <p:spPr>
          <a:xfrm>
            <a:off x="0" y="0"/>
            <a:ext cx="12192000" cy="1121098"/>
          </a:xfrm>
          <a:prstGeom prst="rect">
            <a:avLst/>
          </a:pr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2F77C5B-1723-B9DD-5379-51ADCD05C8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871" y="25857"/>
            <a:ext cx="11716259" cy="10693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911" b="1">
                <a:solidFill>
                  <a:schemeClr val="bg1"/>
                </a:solidFill>
                <a:latin typeface="GEOMETRIA-MEDIUM" panose="020B0603020204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9E69621B-5F22-DBD8-80AF-C9244E5C5A43}"/>
              </a:ext>
            </a:extLst>
          </p:cNvPr>
          <p:cNvSpPr/>
          <p:nvPr userDrawn="1"/>
        </p:nvSpPr>
        <p:spPr>
          <a:xfrm>
            <a:off x="7409161" y="0"/>
            <a:ext cx="4782839" cy="1126137"/>
          </a:xfrm>
          <a:custGeom>
            <a:avLst/>
            <a:gdLst>
              <a:gd name="connsiteX0" fmla="*/ 0 w 5915402"/>
              <a:gd name="connsiteY0" fmla="*/ 0 h 1848772"/>
              <a:gd name="connsiteX1" fmla="*/ 5915402 w 5915402"/>
              <a:gd name="connsiteY1" fmla="*/ 0 h 1848772"/>
              <a:gd name="connsiteX2" fmla="*/ 5915402 w 5915402"/>
              <a:gd name="connsiteY2" fmla="*/ 1848772 h 1848772"/>
              <a:gd name="connsiteX3" fmla="*/ 0 w 5915402"/>
              <a:gd name="connsiteY3" fmla="*/ 1848772 h 1848772"/>
              <a:gd name="connsiteX4" fmla="*/ 0 w 5915402"/>
              <a:gd name="connsiteY4" fmla="*/ 0 h 1848772"/>
              <a:gd name="connsiteX0" fmla="*/ 0 w 6559458"/>
              <a:gd name="connsiteY0" fmla="*/ 0 h 1848772"/>
              <a:gd name="connsiteX1" fmla="*/ 6559458 w 6559458"/>
              <a:gd name="connsiteY1" fmla="*/ 0 h 1848772"/>
              <a:gd name="connsiteX2" fmla="*/ 6559458 w 6559458"/>
              <a:gd name="connsiteY2" fmla="*/ 1848772 h 1848772"/>
              <a:gd name="connsiteX3" fmla="*/ 644056 w 6559458"/>
              <a:gd name="connsiteY3" fmla="*/ 1848772 h 1848772"/>
              <a:gd name="connsiteX4" fmla="*/ 0 w 6559458"/>
              <a:gd name="connsiteY4" fmla="*/ 0 h 1848772"/>
              <a:gd name="connsiteX0" fmla="*/ 1327868 w 7887326"/>
              <a:gd name="connsiteY0" fmla="*/ 0 h 1856723"/>
              <a:gd name="connsiteX1" fmla="*/ 7887326 w 7887326"/>
              <a:gd name="connsiteY1" fmla="*/ 0 h 1856723"/>
              <a:gd name="connsiteX2" fmla="*/ 7887326 w 7887326"/>
              <a:gd name="connsiteY2" fmla="*/ 1848772 h 1856723"/>
              <a:gd name="connsiteX3" fmla="*/ 0 w 7887326"/>
              <a:gd name="connsiteY3" fmla="*/ 1856723 h 1856723"/>
              <a:gd name="connsiteX4" fmla="*/ 1327868 w 7887326"/>
              <a:gd name="connsiteY4" fmla="*/ 0 h 1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7326" h="1856723">
                <a:moveTo>
                  <a:pt x="1327868" y="0"/>
                </a:moveTo>
                <a:lnTo>
                  <a:pt x="7887326" y="0"/>
                </a:lnTo>
                <a:lnTo>
                  <a:pt x="7887326" y="1848772"/>
                </a:lnTo>
                <a:lnTo>
                  <a:pt x="0" y="1856723"/>
                </a:lnTo>
                <a:lnTo>
                  <a:pt x="132786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238476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1984015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C3D4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2531" y="3663906"/>
            <a:ext cx="7766936" cy="109689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26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theme" Target="../theme/theme4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08" y="274359"/>
            <a:ext cx="10973185" cy="1143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408" y="1599944"/>
            <a:ext cx="10973185" cy="4526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9542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79" r:id="rId44"/>
    <p:sldLayoutId id="2147483780" r:id="rId4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554492" rtl="0" eaLnBrk="1" latinLnBrk="0" hangingPunct="1">
        <a:spcBef>
          <a:spcPct val="0"/>
        </a:spcBef>
        <a:buNone/>
        <a:defRPr sz="3638" kern="1200">
          <a:solidFill>
            <a:srgbClr val="2C3D4F"/>
          </a:solidFill>
          <a:latin typeface="Geometria Bold" panose="020B0703020204020204" pitchFamily="34" charset="-52"/>
          <a:ea typeface="+mj-ea"/>
          <a:cs typeface="+mj-cs"/>
        </a:defRPr>
      </a:lvl1pPr>
    </p:titleStyle>
    <p:bodyStyle>
      <a:lvl1pPr marL="207935" indent="-207935" algn="l" defTabSz="554492" rtl="0" eaLnBrk="1" latinLnBrk="0" hangingPunct="1">
        <a:spcBef>
          <a:spcPct val="20000"/>
        </a:spcBef>
        <a:buFont typeface="Arial" pitchFamily="34" charset="0"/>
        <a:buChar char="•"/>
        <a:defRPr sz="1940" kern="1200">
          <a:solidFill>
            <a:srgbClr val="2C3D4F"/>
          </a:solidFill>
          <a:latin typeface="+mn-lt"/>
          <a:ea typeface="+mn-ea"/>
          <a:cs typeface="+mn-cs"/>
        </a:defRPr>
      </a:lvl1pPr>
      <a:lvl2pPr marL="450525" indent="-173279" algn="l" defTabSz="554492" rtl="0" eaLnBrk="1" latinLnBrk="0" hangingPunct="1">
        <a:spcBef>
          <a:spcPct val="20000"/>
        </a:spcBef>
        <a:buFont typeface="Arial" pitchFamily="34" charset="0"/>
        <a:buChar char="–"/>
        <a:defRPr sz="1698" kern="1200">
          <a:solidFill>
            <a:srgbClr val="2C3D4F"/>
          </a:solidFill>
          <a:latin typeface="+mn-lt"/>
          <a:ea typeface="+mn-ea"/>
          <a:cs typeface="+mn-cs"/>
        </a:defRPr>
      </a:lvl2pPr>
      <a:lvl3pPr marL="693115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455" kern="1200">
          <a:solidFill>
            <a:srgbClr val="2C3D4F"/>
          </a:solidFill>
          <a:latin typeface="+mn-lt"/>
          <a:ea typeface="+mn-ea"/>
          <a:cs typeface="+mn-cs"/>
        </a:defRPr>
      </a:lvl3pPr>
      <a:lvl4pPr marL="970361" indent="-138623" algn="l" defTabSz="554492" rtl="0" eaLnBrk="1" latinLnBrk="0" hangingPunct="1">
        <a:spcBef>
          <a:spcPct val="20000"/>
        </a:spcBef>
        <a:buFont typeface="Arial" pitchFamily="34" charset="0"/>
        <a:buChar char="–"/>
        <a:defRPr sz="1213" kern="1200">
          <a:solidFill>
            <a:srgbClr val="2C3D4F"/>
          </a:solidFill>
          <a:latin typeface="+mn-lt"/>
          <a:ea typeface="+mn-ea"/>
          <a:cs typeface="+mn-cs"/>
        </a:defRPr>
      </a:lvl4pPr>
      <a:lvl5pPr marL="1247607" indent="-138623" algn="l" defTabSz="554492" rtl="0" eaLnBrk="1" latinLnBrk="0" hangingPunct="1">
        <a:spcBef>
          <a:spcPct val="20000"/>
        </a:spcBef>
        <a:buFont typeface="Arial" pitchFamily="34" charset="0"/>
        <a:buChar char="»"/>
        <a:defRPr sz="1213" kern="1200">
          <a:solidFill>
            <a:srgbClr val="2C3D4F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1" y="423333"/>
            <a:ext cx="11315700" cy="128693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1" y="1710267"/>
            <a:ext cx="11315700" cy="47159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5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6" r:id="rId10"/>
    <p:sldLayoutId id="2147483717" r:id="rId1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3867" kern="1200" baseline="0">
          <a:solidFill>
            <a:schemeClr val="tx1"/>
          </a:solidFill>
          <a:latin typeface="+mj-lt"/>
          <a:ea typeface="Geometria" panose="020B0503020204020204" pitchFamily="34" charset="-52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418">
          <p15:clr>
            <a:srgbClr val="F26B43"/>
          </p15:clr>
        </p15:guide>
        <p15:guide id="4" orient="horz" pos="1212">
          <p15:clr>
            <a:srgbClr val="F26B43"/>
          </p15:clr>
        </p15:guide>
        <p15:guide id="5" orient="horz" pos="1010">
          <p15:clr>
            <a:srgbClr val="F26B43"/>
          </p15:clr>
        </p15:guide>
        <p15:guide id="6" orient="horz" pos="808">
          <p15:clr>
            <a:srgbClr val="F26B43"/>
          </p15:clr>
        </p15:guide>
        <p15:guide id="7" orient="horz" pos="1618">
          <p15:clr>
            <a:srgbClr val="F26B43"/>
          </p15:clr>
        </p15:guide>
        <p15:guide id="8" orient="horz" pos="1822">
          <p15:clr>
            <a:srgbClr val="F26B43"/>
          </p15:clr>
        </p15:guide>
        <p15:guide id="9" orient="horz" pos="2024">
          <p15:clr>
            <a:srgbClr val="F26B43"/>
          </p15:clr>
        </p15:guide>
        <p15:guide id="11" pos="204">
          <p15:clr>
            <a:srgbClr val="F26B43"/>
          </p15:clr>
        </p15:guide>
        <p15:guide id="14" orient="horz" pos="2226">
          <p15:clr>
            <a:srgbClr val="F26B43"/>
          </p15:clr>
        </p15:guide>
        <p15:guide id="15" orient="horz" pos="2428">
          <p15:clr>
            <a:srgbClr val="F26B43"/>
          </p15:clr>
        </p15:guide>
        <p15:guide id="16" orient="horz" pos="2630">
          <p15:clr>
            <a:srgbClr val="F26B43"/>
          </p15:clr>
        </p15:guide>
        <p15:guide id="17" orient="horz" pos="2834">
          <p15:clr>
            <a:srgbClr val="F26B43"/>
          </p15:clr>
        </p15:guide>
        <p15:guide id="18" orient="horz" pos="3036">
          <p15:clr>
            <a:srgbClr val="F26B43"/>
          </p15:clr>
        </p15:guide>
        <p15:guide id="19" orient="horz" pos="606">
          <p15:clr>
            <a:srgbClr val="F26B43"/>
          </p15:clr>
        </p15:guide>
        <p15:guide id="20" orient="horz" pos="402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pos="412">
          <p15:clr>
            <a:srgbClr val="F26B43"/>
          </p15:clr>
        </p15:guide>
        <p15:guide id="24" pos="616">
          <p15:clr>
            <a:srgbClr val="F26B43"/>
          </p15:clr>
        </p15:guide>
        <p15:guide id="25" pos="822">
          <p15:clr>
            <a:srgbClr val="F26B43"/>
          </p15:clr>
        </p15:guide>
        <p15:guide id="26" pos="1026">
          <p15:clr>
            <a:srgbClr val="F26B43"/>
          </p15:clr>
        </p15:guide>
        <p15:guide id="27" pos="1234">
          <p15:clr>
            <a:srgbClr val="F26B43"/>
          </p15:clr>
        </p15:guide>
        <p15:guide id="28" pos="1440">
          <p15:clr>
            <a:srgbClr val="F26B43"/>
          </p15:clr>
        </p15:guide>
        <p15:guide id="29" pos="1646">
          <p15:clr>
            <a:srgbClr val="F26B43"/>
          </p15:clr>
        </p15:guide>
        <p15:guide id="30" pos="1852">
          <p15:clr>
            <a:srgbClr val="F26B43"/>
          </p15:clr>
        </p15:guide>
        <p15:guide id="31" pos="2056">
          <p15:clr>
            <a:srgbClr val="F26B43"/>
          </p15:clr>
        </p15:guide>
        <p15:guide id="32" pos="2264">
          <p15:clr>
            <a:srgbClr val="F26B43"/>
          </p15:clr>
        </p15:guide>
        <p15:guide id="33" pos="2470">
          <p15:clr>
            <a:srgbClr val="F26B43"/>
          </p15:clr>
        </p15:guide>
        <p15:guide id="34" pos="2880">
          <p15:clr>
            <a:srgbClr val="F26B43"/>
          </p15:clr>
        </p15:guide>
        <p15:guide id="35" pos="2674">
          <p15:clr>
            <a:srgbClr val="F26B43"/>
          </p15:clr>
        </p15:guide>
        <p15:guide id="36" pos="3086">
          <p15:clr>
            <a:srgbClr val="F26B43"/>
          </p15:clr>
        </p15:guide>
        <p15:guide id="37" pos="3292">
          <p15:clr>
            <a:srgbClr val="F26B43"/>
          </p15:clr>
        </p15:guide>
        <p15:guide id="38" pos="3498">
          <p15:clr>
            <a:srgbClr val="F26B43"/>
          </p15:clr>
        </p15:guide>
        <p15:guide id="39" pos="3702">
          <p15:clr>
            <a:srgbClr val="F26B43"/>
          </p15:clr>
        </p15:guide>
        <p15:guide id="40" pos="3906">
          <p15:clr>
            <a:srgbClr val="F26B43"/>
          </p15:clr>
        </p15:guide>
        <p15:guide id="41" pos="4112">
          <p15:clr>
            <a:srgbClr val="F26B43"/>
          </p15:clr>
        </p15:guide>
        <p15:guide id="42" pos="4320">
          <p15:clr>
            <a:srgbClr val="F26B43"/>
          </p15:clr>
        </p15:guide>
        <p15:guide id="43" pos="4526">
          <p15:clr>
            <a:srgbClr val="F26B43"/>
          </p15:clr>
        </p15:guide>
        <p15:guide id="44" pos="4734">
          <p15:clr>
            <a:srgbClr val="F26B43"/>
          </p15:clr>
        </p15:guide>
        <p15:guide id="45" pos="4934">
          <p15:clr>
            <a:srgbClr val="F26B43"/>
          </p15:clr>
        </p15:guide>
        <p15:guide id="46" pos="5142">
          <p15:clr>
            <a:srgbClr val="F26B43"/>
          </p15:clr>
        </p15:guide>
        <p15:guide id="47" pos="5344">
          <p15:clr>
            <a:srgbClr val="F26B43"/>
          </p15:clr>
        </p15:guide>
        <p15:guide id="49" pos="555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1" y="423333"/>
            <a:ext cx="11315700" cy="128693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1" y="1710267"/>
            <a:ext cx="11315700" cy="47159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8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867" kern="1200" baseline="0">
          <a:solidFill>
            <a:schemeClr val="tx1"/>
          </a:solidFill>
          <a:latin typeface="+mj-lt"/>
          <a:ea typeface="Geometria" panose="020B0503020204020204" pitchFamily="34" charset="-52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418">
          <p15:clr>
            <a:srgbClr val="F26B43"/>
          </p15:clr>
        </p15:guide>
        <p15:guide id="4" orient="horz" pos="1212">
          <p15:clr>
            <a:srgbClr val="F26B43"/>
          </p15:clr>
        </p15:guide>
        <p15:guide id="5" orient="horz" pos="1010">
          <p15:clr>
            <a:srgbClr val="F26B43"/>
          </p15:clr>
        </p15:guide>
        <p15:guide id="6" orient="horz" pos="808">
          <p15:clr>
            <a:srgbClr val="F26B43"/>
          </p15:clr>
        </p15:guide>
        <p15:guide id="7" orient="horz" pos="1618">
          <p15:clr>
            <a:srgbClr val="F26B43"/>
          </p15:clr>
        </p15:guide>
        <p15:guide id="8" orient="horz" pos="1822">
          <p15:clr>
            <a:srgbClr val="F26B43"/>
          </p15:clr>
        </p15:guide>
        <p15:guide id="9" orient="horz" pos="2024">
          <p15:clr>
            <a:srgbClr val="F26B43"/>
          </p15:clr>
        </p15:guide>
        <p15:guide id="11" pos="204">
          <p15:clr>
            <a:srgbClr val="F26B43"/>
          </p15:clr>
        </p15:guide>
        <p15:guide id="14" orient="horz" pos="2226">
          <p15:clr>
            <a:srgbClr val="F26B43"/>
          </p15:clr>
        </p15:guide>
        <p15:guide id="15" orient="horz" pos="2428">
          <p15:clr>
            <a:srgbClr val="F26B43"/>
          </p15:clr>
        </p15:guide>
        <p15:guide id="16" orient="horz" pos="2630">
          <p15:clr>
            <a:srgbClr val="F26B43"/>
          </p15:clr>
        </p15:guide>
        <p15:guide id="17" orient="horz" pos="2834">
          <p15:clr>
            <a:srgbClr val="F26B43"/>
          </p15:clr>
        </p15:guide>
        <p15:guide id="18" orient="horz" pos="3036">
          <p15:clr>
            <a:srgbClr val="F26B43"/>
          </p15:clr>
        </p15:guide>
        <p15:guide id="19" orient="horz" pos="606">
          <p15:clr>
            <a:srgbClr val="F26B43"/>
          </p15:clr>
        </p15:guide>
        <p15:guide id="20" orient="horz" pos="402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pos="412">
          <p15:clr>
            <a:srgbClr val="F26B43"/>
          </p15:clr>
        </p15:guide>
        <p15:guide id="24" pos="616">
          <p15:clr>
            <a:srgbClr val="F26B43"/>
          </p15:clr>
        </p15:guide>
        <p15:guide id="25" pos="822">
          <p15:clr>
            <a:srgbClr val="F26B43"/>
          </p15:clr>
        </p15:guide>
        <p15:guide id="26" pos="1026">
          <p15:clr>
            <a:srgbClr val="F26B43"/>
          </p15:clr>
        </p15:guide>
        <p15:guide id="27" pos="1234">
          <p15:clr>
            <a:srgbClr val="F26B43"/>
          </p15:clr>
        </p15:guide>
        <p15:guide id="28" pos="1440">
          <p15:clr>
            <a:srgbClr val="F26B43"/>
          </p15:clr>
        </p15:guide>
        <p15:guide id="29" pos="1646">
          <p15:clr>
            <a:srgbClr val="F26B43"/>
          </p15:clr>
        </p15:guide>
        <p15:guide id="30" pos="1852">
          <p15:clr>
            <a:srgbClr val="F26B43"/>
          </p15:clr>
        </p15:guide>
        <p15:guide id="31" pos="2056">
          <p15:clr>
            <a:srgbClr val="F26B43"/>
          </p15:clr>
        </p15:guide>
        <p15:guide id="32" pos="2264">
          <p15:clr>
            <a:srgbClr val="F26B43"/>
          </p15:clr>
        </p15:guide>
        <p15:guide id="33" pos="2470">
          <p15:clr>
            <a:srgbClr val="F26B43"/>
          </p15:clr>
        </p15:guide>
        <p15:guide id="34" pos="2880">
          <p15:clr>
            <a:srgbClr val="F26B43"/>
          </p15:clr>
        </p15:guide>
        <p15:guide id="35" pos="2674">
          <p15:clr>
            <a:srgbClr val="F26B43"/>
          </p15:clr>
        </p15:guide>
        <p15:guide id="36" pos="3086">
          <p15:clr>
            <a:srgbClr val="F26B43"/>
          </p15:clr>
        </p15:guide>
        <p15:guide id="37" pos="3292">
          <p15:clr>
            <a:srgbClr val="F26B43"/>
          </p15:clr>
        </p15:guide>
        <p15:guide id="38" pos="3498">
          <p15:clr>
            <a:srgbClr val="F26B43"/>
          </p15:clr>
        </p15:guide>
        <p15:guide id="39" pos="3702">
          <p15:clr>
            <a:srgbClr val="F26B43"/>
          </p15:clr>
        </p15:guide>
        <p15:guide id="40" pos="3906">
          <p15:clr>
            <a:srgbClr val="F26B43"/>
          </p15:clr>
        </p15:guide>
        <p15:guide id="41" pos="4112">
          <p15:clr>
            <a:srgbClr val="F26B43"/>
          </p15:clr>
        </p15:guide>
        <p15:guide id="42" pos="4320">
          <p15:clr>
            <a:srgbClr val="F26B43"/>
          </p15:clr>
        </p15:guide>
        <p15:guide id="43" pos="4526">
          <p15:clr>
            <a:srgbClr val="F26B43"/>
          </p15:clr>
        </p15:guide>
        <p15:guide id="44" pos="4734">
          <p15:clr>
            <a:srgbClr val="F26B43"/>
          </p15:clr>
        </p15:guide>
        <p15:guide id="45" pos="4934">
          <p15:clr>
            <a:srgbClr val="F26B43"/>
          </p15:clr>
        </p15:guide>
        <p15:guide id="46" pos="5142">
          <p15:clr>
            <a:srgbClr val="F26B43"/>
          </p15:clr>
        </p15:guide>
        <p15:guide id="47" pos="5344">
          <p15:clr>
            <a:srgbClr val="F26B43"/>
          </p15:clr>
        </p15:guide>
        <p15:guide id="49" pos="555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08" y="274359"/>
            <a:ext cx="10973185" cy="1143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408" y="1599944"/>
            <a:ext cx="10973185" cy="4526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1089154" y="6217433"/>
            <a:ext cx="1105598" cy="640567"/>
          </a:xfrm>
          <a:custGeom>
            <a:avLst/>
            <a:gdLst/>
            <a:ahLst/>
            <a:cxnLst/>
            <a:rect l="l" t="t" r="r" b="b"/>
            <a:pathLst>
              <a:path w="1746884" h="1012190">
                <a:moveTo>
                  <a:pt x="1746658" y="0"/>
                </a:moveTo>
                <a:lnTo>
                  <a:pt x="710889" y="0"/>
                </a:lnTo>
                <a:lnTo>
                  <a:pt x="0" y="1011655"/>
                </a:lnTo>
                <a:lnTo>
                  <a:pt x="1746658" y="1011655"/>
                </a:lnTo>
                <a:lnTo>
                  <a:pt x="1746658" y="0"/>
                </a:lnTo>
                <a:close/>
              </a:path>
            </a:pathLst>
          </a:custGeom>
          <a:solidFill>
            <a:srgbClr val="F54D2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Holder 5"/>
          <p:cNvSpPr txBox="1">
            <a:spLocks/>
          </p:cNvSpPr>
          <p:nvPr userDrawn="1"/>
        </p:nvSpPr>
        <p:spPr>
          <a:xfrm>
            <a:off x="9168481" y="6379498"/>
            <a:ext cx="2804160" cy="342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395" smtClean="0">
                <a:solidFill>
                  <a:schemeClr val="bg1"/>
                </a:solidFill>
                <a:latin typeface="Geometria" pitchFamily="34" charset="-52"/>
              </a:rPr>
              <a:pPr/>
              <a:t>‹#›</a:t>
            </a:fld>
            <a:endParaRPr lang="ru-RU" sz="1395">
              <a:solidFill>
                <a:schemeClr val="bg1"/>
              </a:solidFill>
              <a:latin typeface="Geometria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5552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554492" rtl="0" eaLnBrk="1" latinLnBrk="0" hangingPunct="1">
        <a:spcBef>
          <a:spcPct val="0"/>
        </a:spcBef>
        <a:buNone/>
        <a:defRPr sz="3638" kern="1200">
          <a:solidFill>
            <a:srgbClr val="2C3D4F"/>
          </a:solidFill>
          <a:latin typeface="Geometria Bold" panose="020B0703020204020204" pitchFamily="34" charset="-52"/>
          <a:ea typeface="+mj-ea"/>
          <a:cs typeface="+mj-cs"/>
        </a:defRPr>
      </a:lvl1pPr>
    </p:titleStyle>
    <p:bodyStyle>
      <a:lvl1pPr marL="207935" indent="-207935" algn="l" defTabSz="554492" rtl="0" eaLnBrk="1" latinLnBrk="0" hangingPunct="1">
        <a:spcBef>
          <a:spcPct val="20000"/>
        </a:spcBef>
        <a:buFont typeface="Arial" pitchFamily="34" charset="0"/>
        <a:buChar char="•"/>
        <a:defRPr sz="1940" kern="1200">
          <a:solidFill>
            <a:srgbClr val="2C3D4F"/>
          </a:solidFill>
          <a:latin typeface="+mn-lt"/>
          <a:ea typeface="+mn-ea"/>
          <a:cs typeface="+mn-cs"/>
        </a:defRPr>
      </a:lvl1pPr>
      <a:lvl2pPr marL="450525" indent="-173279" algn="l" defTabSz="554492" rtl="0" eaLnBrk="1" latinLnBrk="0" hangingPunct="1">
        <a:spcBef>
          <a:spcPct val="20000"/>
        </a:spcBef>
        <a:buFont typeface="Arial" pitchFamily="34" charset="0"/>
        <a:buChar char="–"/>
        <a:defRPr sz="1698" kern="1200">
          <a:solidFill>
            <a:srgbClr val="2C3D4F"/>
          </a:solidFill>
          <a:latin typeface="+mn-lt"/>
          <a:ea typeface="+mn-ea"/>
          <a:cs typeface="+mn-cs"/>
        </a:defRPr>
      </a:lvl2pPr>
      <a:lvl3pPr marL="693115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455" kern="1200">
          <a:solidFill>
            <a:srgbClr val="2C3D4F"/>
          </a:solidFill>
          <a:latin typeface="+mn-lt"/>
          <a:ea typeface="+mn-ea"/>
          <a:cs typeface="+mn-cs"/>
        </a:defRPr>
      </a:lvl3pPr>
      <a:lvl4pPr marL="970361" indent="-138623" algn="l" defTabSz="554492" rtl="0" eaLnBrk="1" latinLnBrk="0" hangingPunct="1">
        <a:spcBef>
          <a:spcPct val="20000"/>
        </a:spcBef>
        <a:buFont typeface="Arial" pitchFamily="34" charset="0"/>
        <a:buChar char="–"/>
        <a:defRPr sz="1213" kern="1200">
          <a:solidFill>
            <a:srgbClr val="2C3D4F"/>
          </a:solidFill>
          <a:latin typeface="+mn-lt"/>
          <a:ea typeface="+mn-ea"/>
          <a:cs typeface="+mn-cs"/>
        </a:defRPr>
      </a:lvl4pPr>
      <a:lvl5pPr marL="1247607" indent="-138623" algn="l" defTabSz="554492" rtl="0" eaLnBrk="1" latinLnBrk="0" hangingPunct="1">
        <a:spcBef>
          <a:spcPct val="20000"/>
        </a:spcBef>
        <a:buFont typeface="Arial" pitchFamily="34" charset="0"/>
        <a:buChar char="»"/>
        <a:defRPr sz="1213" kern="1200">
          <a:solidFill>
            <a:srgbClr val="2C3D4F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spcBef>
          <a:spcPct val="20000"/>
        </a:spcBef>
        <a:buFont typeface="Arial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1.jpe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microsoft.com/office/2007/relationships/hdphoto" Target="../media/hdphoto3.wdp"/><Relationship Id="rId18" Type="http://schemas.openxmlformats.org/officeDocument/2006/relationships/image" Target="../media/image64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microsoft.com/office/2007/relationships/hdphoto" Target="../media/hdphoto4.wdp"/><Relationship Id="rId10" Type="http://schemas.openxmlformats.org/officeDocument/2006/relationships/image" Target="../media/image58.png"/><Relationship Id="rId19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90A594-4A18-1D93-D81D-016259DDCDF1}"/>
              </a:ext>
            </a:extLst>
          </p:cNvPr>
          <p:cNvSpPr txBox="1"/>
          <p:nvPr/>
        </p:nvSpPr>
        <p:spPr>
          <a:xfrm>
            <a:off x="502418" y="3147237"/>
            <a:ext cx="4755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4000" b="1">
                <a:solidFill>
                  <a:schemeClr val="bg1"/>
                </a:solidFill>
              </a:rPr>
              <a:t>Услуги инвентаризации</a:t>
            </a:r>
          </a:p>
        </p:txBody>
      </p:sp>
    </p:spTree>
    <p:extLst>
      <p:ext uri="{BB962C8B-B14F-4D97-AF65-F5344CB8AC3E}">
        <p14:creationId xmlns:p14="http://schemas.microsoft.com/office/powerpoint/2010/main" val="4243805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Рабочий сканирует инвентарь">
            <a:extLst>
              <a:ext uri="{FF2B5EF4-FFF2-40B4-BE49-F238E27FC236}">
                <a16:creationId xmlns:a16="http://schemas.microsoft.com/office/drawing/2014/main" id="{F5AF686F-1580-D183-BC5A-DC36A723E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" t="24308" r="38112" b="34964"/>
          <a:stretch/>
        </p:blipFill>
        <p:spPr>
          <a:xfrm>
            <a:off x="2777059" y="1430865"/>
            <a:ext cx="3361760" cy="1475659"/>
          </a:xfrm>
          <a:custGeom>
            <a:avLst/>
            <a:gdLst>
              <a:gd name="connsiteX0" fmla="*/ 1035915 w 3361760"/>
              <a:gd name="connsiteY0" fmla="*/ 0 h 1475659"/>
              <a:gd name="connsiteX1" fmla="*/ 3361760 w 3361760"/>
              <a:gd name="connsiteY1" fmla="*/ 6077 h 1475659"/>
              <a:gd name="connsiteX2" fmla="*/ 2322808 w 3361760"/>
              <a:gd name="connsiteY2" fmla="*/ 1475659 h 1475659"/>
              <a:gd name="connsiteX3" fmla="*/ 0 w 3361760"/>
              <a:gd name="connsiteY3" fmla="*/ 1472621 h 147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0" h="1475659">
                <a:moveTo>
                  <a:pt x="1035915" y="0"/>
                </a:moveTo>
                <a:lnTo>
                  <a:pt x="3361760" y="6077"/>
                </a:lnTo>
                <a:lnTo>
                  <a:pt x="2322808" y="1475659"/>
                </a:lnTo>
                <a:lnTo>
                  <a:pt x="0" y="1472621"/>
                </a:ln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1115F7-FC8F-C1C3-F710-C85E8B270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72"/>
          <a:stretch/>
        </p:blipFill>
        <p:spPr>
          <a:xfrm>
            <a:off x="9540658" y="3011704"/>
            <a:ext cx="2651342" cy="7437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0A8C23-450A-E894-8777-9E7E02CFAB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23"/>
          <a:stretch/>
        </p:blipFill>
        <p:spPr>
          <a:xfrm>
            <a:off x="0" y="3011706"/>
            <a:ext cx="2578606" cy="743776"/>
          </a:xfrm>
          <a:prstGeom prst="rect">
            <a:avLst/>
          </a:prstGeom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1FC8FE06-928D-4577-98F0-B2721BDAA4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ru-RU">
                <a:latin typeface="+mj-lt"/>
              </a:rPr>
              <a:t>Продуктовая линейка </a:t>
            </a:r>
            <a:r>
              <a:rPr lang="en-US">
                <a:latin typeface="+mj-lt"/>
              </a:rPr>
              <a:t>ANCOR Industry</a:t>
            </a:r>
            <a:endParaRPr lang="ru-RU">
              <a:latin typeface="+mj-lt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74AC97A-875D-4C98-51EB-244E09F367BD}"/>
              </a:ext>
            </a:extLst>
          </p:cNvPr>
          <p:cNvSpPr/>
          <p:nvPr/>
        </p:nvSpPr>
        <p:spPr>
          <a:xfrm>
            <a:off x="0" y="3893748"/>
            <a:ext cx="2109392" cy="2266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9806" indent="-228582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Контроль качества продукции/ переборка брака</a:t>
            </a:r>
          </a:p>
          <a:p>
            <a:pPr marL="359806" indent="-228582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Укладка/упаковка/ переупаковка сырья/готовой продукции </a:t>
            </a:r>
          </a:p>
          <a:p>
            <a:pPr marL="359806" indent="-228582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Транспортировка производственных материалов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F0C75C9-3316-1D72-F671-710B2C8ACFAF}"/>
              </a:ext>
            </a:extLst>
          </p:cNvPr>
          <p:cNvSpPr/>
          <p:nvPr/>
        </p:nvSpPr>
        <p:spPr>
          <a:xfrm>
            <a:off x="2092231" y="3902968"/>
            <a:ext cx="2345805" cy="20084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Комплектация заказов</a:t>
            </a:r>
            <a:endParaRPr lang="ru-RU"/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Размещение/ перемещение заказов</a:t>
            </a: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Сортировка заказов</a:t>
            </a: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Распаковка/ упаковка</a:t>
            </a: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Непрофильные подсобные работы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6DCC99E-E3BD-4488-0D2C-4D5361BBAA0A}"/>
              </a:ext>
            </a:extLst>
          </p:cNvPr>
          <p:cNvSpPr/>
          <p:nvPr/>
        </p:nvSpPr>
        <p:spPr>
          <a:xfrm>
            <a:off x="4642178" y="3901461"/>
            <a:ext cx="2433920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Размещение продукции</a:t>
            </a:r>
            <a:endParaRPr lang="ru-RU" sz="1200">
              <a:solidFill>
                <a:srgbClr val="595959"/>
              </a:solidFill>
              <a:latin typeface="Geometria"/>
            </a:endParaRP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Упаковка готовой продукции</a:t>
            </a: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Подсобные работы</a:t>
            </a: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Сборка заказов</a:t>
            </a: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Доставка заказов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15EDD5A-8D4A-DC08-3EC1-E61BED856E3D}"/>
              </a:ext>
            </a:extLst>
          </p:cNvPr>
          <p:cNvSpPr/>
          <p:nvPr/>
        </p:nvSpPr>
        <p:spPr>
          <a:xfrm>
            <a:off x="6980055" y="3908378"/>
            <a:ext cx="2462221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</a:rPr>
              <a:t>Предоставление счетчиков</a:t>
            </a: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Пересчет ТМЦ и ОС </a:t>
            </a:r>
            <a:endParaRPr lang="ru-RU">
              <a:solidFill>
                <a:srgbClr val="595959"/>
              </a:solidFill>
              <a:latin typeface="Geometria"/>
            </a:endParaRPr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Маркировка</a:t>
            </a:r>
            <a:endParaRPr lang="ru-RU"/>
          </a:p>
          <a:p>
            <a:pPr marL="359410" indent="-227965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>
                <a:solidFill>
                  <a:srgbClr val="2B3D4F"/>
                </a:solidFill>
                <a:latin typeface="Geometria"/>
              </a:rPr>
              <a:t>Отчетность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CE82E28-B78E-B26B-E2E0-A4E28E6D6746}"/>
              </a:ext>
            </a:extLst>
          </p:cNvPr>
          <p:cNvSpPr/>
          <p:nvPr/>
        </p:nvSpPr>
        <p:spPr>
          <a:xfrm>
            <a:off x="9325860" y="3903166"/>
            <a:ext cx="2345805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9806" indent="-228582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Предоставление персонала на производство/склад</a:t>
            </a:r>
          </a:p>
          <a:p>
            <a:pPr marL="359806" indent="-228582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Обеспечение спецодеждой</a:t>
            </a:r>
          </a:p>
          <a:p>
            <a:pPr marL="359806" indent="-228582" defTabSz="609553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13">
                <a:solidFill>
                  <a:srgbClr val="2B3D4F"/>
                </a:solidFill>
                <a:latin typeface="Geometria"/>
              </a:rPr>
              <a:t>Координация выходов и предоставление замен</a:t>
            </a:r>
          </a:p>
        </p:txBody>
      </p:sp>
      <p:sp>
        <p:nvSpPr>
          <p:cNvPr id="82" name="Прямоугольник 3">
            <a:extLst>
              <a:ext uri="{FF2B5EF4-FFF2-40B4-BE49-F238E27FC236}">
                <a16:creationId xmlns:a16="http://schemas.microsoft.com/office/drawing/2014/main" id="{E2273A04-67A2-974A-83D6-D5EBF0FDD1B2}"/>
              </a:ext>
            </a:extLst>
          </p:cNvPr>
          <p:cNvSpPr/>
          <p:nvPr/>
        </p:nvSpPr>
        <p:spPr>
          <a:xfrm>
            <a:off x="4642178" y="3004789"/>
            <a:ext cx="2855593" cy="744211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069675 w 5867494"/>
              <a:gd name="connsiteY0" fmla="*/ 0 h 1507913"/>
              <a:gd name="connsiteX1" fmla="*/ 5867494 w 5867494"/>
              <a:gd name="connsiteY1" fmla="*/ 0 h 1507913"/>
              <a:gd name="connsiteX2" fmla="*/ 5817824 w 5867494"/>
              <a:gd name="connsiteY2" fmla="*/ 1507913 h 1507913"/>
              <a:gd name="connsiteX3" fmla="*/ 0 w 5867494"/>
              <a:gd name="connsiteY3" fmla="*/ 1507913 h 1507913"/>
              <a:gd name="connsiteX4" fmla="*/ 1069675 w 5867494"/>
              <a:gd name="connsiteY4" fmla="*/ 0 h 1507913"/>
              <a:gd name="connsiteX0" fmla="*/ 1069675 w 5817824"/>
              <a:gd name="connsiteY0" fmla="*/ 0 h 1507913"/>
              <a:gd name="connsiteX1" fmla="*/ 5421473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1069675 w 5817824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5817824 w 5857122"/>
              <a:gd name="connsiteY2" fmla="*/ 1507913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4396781 w 5857122"/>
              <a:gd name="connsiteY2" fmla="*/ 1507913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4790938 w 5857122"/>
              <a:gd name="connsiteY2" fmla="*/ 1497667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7122" h="1507913">
                <a:moveTo>
                  <a:pt x="1069675" y="0"/>
                </a:moveTo>
                <a:lnTo>
                  <a:pt x="5857122" y="0"/>
                </a:lnTo>
                <a:lnTo>
                  <a:pt x="4790938" y="1497667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rgbClr val="2B3D4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ru-RU" sz="1092">
              <a:solidFill>
                <a:srgbClr val="FFFFFF"/>
              </a:solidFill>
              <a:latin typeface="Geometria"/>
            </a:endParaRPr>
          </a:p>
        </p:txBody>
      </p:sp>
      <p:sp>
        <p:nvSpPr>
          <p:cNvPr id="84" name="Прямоугольник 3">
            <a:extLst>
              <a:ext uri="{FF2B5EF4-FFF2-40B4-BE49-F238E27FC236}">
                <a16:creationId xmlns:a16="http://schemas.microsoft.com/office/drawing/2014/main" id="{6FA5C246-BDD6-9E41-A09C-B694E4F319B9}"/>
              </a:ext>
            </a:extLst>
          </p:cNvPr>
          <p:cNvSpPr/>
          <p:nvPr/>
        </p:nvSpPr>
        <p:spPr>
          <a:xfrm>
            <a:off x="2178861" y="3004789"/>
            <a:ext cx="2855593" cy="744211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069675 w 5867494"/>
              <a:gd name="connsiteY0" fmla="*/ 0 h 1507913"/>
              <a:gd name="connsiteX1" fmla="*/ 5867494 w 5867494"/>
              <a:gd name="connsiteY1" fmla="*/ 0 h 1507913"/>
              <a:gd name="connsiteX2" fmla="*/ 5817824 w 5867494"/>
              <a:gd name="connsiteY2" fmla="*/ 1507913 h 1507913"/>
              <a:gd name="connsiteX3" fmla="*/ 0 w 5867494"/>
              <a:gd name="connsiteY3" fmla="*/ 1507913 h 1507913"/>
              <a:gd name="connsiteX4" fmla="*/ 1069675 w 5867494"/>
              <a:gd name="connsiteY4" fmla="*/ 0 h 1507913"/>
              <a:gd name="connsiteX0" fmla="*/ 1069675 w 5817824"/>
              <a:gd name="connsiteY0" fmla="*/ 0 h 1507913"/>
              <a:gd name="connsiteX1" fmla="*/ 5421473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1069675 w 5817824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5817824 w 5857122"/>
              <a:gd name="connsiteY2" fmla="*/ 1507913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4396781 w 5857122"/>
              <a:gd name="connsiteY2" fmla="*/ 1507913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4790938 w 5857122"/>
              <a:gd name="connsiteY2" fmla="*/ 1497667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7122" h="1507913">
                <a:moveTo>
                  <a:pt x="1069675" y="0"/>
                </a:moveTo>
                <a:lnTo>
                  <a:pt x="5857122" y="0"/>
                </a:lnTo>
                <a:lnTo>
                  <a:pt x="4790938" y="1497667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rgbClr val="2B3D4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ru-RU" sz="1092">
              <a:solidFill>
                <a:srgbClr val="FFFFFF"/>
              </a:solidFill>
              <a:latin typeface="Geometria"/>
            </a:endParaRPr>
          </a:p>
        </p:txBody>
      </p:sp>
      <p:sp>
        <p:nvSpPr>
          <p:cNvPr id="85" name="Прямоугольник 3">
            <a:extLst>
              <a:ext uri="{FF2B5EF4-FFF2-40B4-BE49-F238E27FC236}">
                <a16:creationId xmlns:a16="http://schemas.microsoft.com/office/drawing/2014/main" id="{70C863DE-2810-E6B7-66D7-4FC436D34B1B}"/>
              </a:ext>
            </a:extLst>
          </p:cNvPr>
          <p:cNvSpPr/>
          <p:nvPr/>
        </p:nvSpPr>
        <p:spPr>
          <a:xfrm>
            <a:off x="7076098" y="3011706"/>
            <a:ext cx="2855593" cy="744211"/>
          </a:xfrm>
          <a:custGeom>
            <a:avLst/>
            <a:gdLst>
              <a:gd name="connsiteX0" fmla="*/ 0 w 5817824"/>
              <a:gd name="connsiteY0" fmla="*/ 0 h 1507913"/>
              <a:gd name="connsiteX1" fmla="*/ 5817824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0 w 5817824"/>
              <a:gd name="connsiteY4" fmla="*/ 0 h 1507913"/>
              <a:gd name="connsiteX0" fmla="*/ 0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0 w 6904752"/>
              <a:gd name="connsiteY4" fmla="*/ 0 h 1507913"/>
              <a:gd name="connsiteX0" fmla="*/ 2303253 w 6904752"/>
              <a:gd name="connsiteY0" fmla="*/ 448574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2303253 w 6904752"/>
              <a:gd name="connsiteY4" fmla="*/ 448574 h 1507913"/>
              <a:gd name="connsiteX0" fmla="*/ 1069675 w 6904752"/>
              <a:gd name="connsiteY0" fmla="*/ 0 h 1507913"/>
              <a:gd name="connsiteX1" fmla="*/ 6904752 w 6904752"/>
              <a:gd name="connsiteY1" fmla="*/ 0 h 1507913"/>
              <a:gd name="connsiteX2" fmla="*/ 5817824 w 6904752"/>
              <a:gd name="connsiteY2" fmla="*/ 1507913 h 1507913"/>
              <a:gd name="connsiteX3" fmla="*/ 0 w 6904752"/>
              <a:gd name="connsiteY3" fmla="*/ 1507913 h 1507913"/>
              <a:gd name="connsiteX4" fmla="*/ 1069675 w 6904752"/>
              <a:gd name="connsiteY4" fmla="*/ 0 h 1507913"/>
              <a:gd name="connsiteX0" fmla="*/ 1069675 w 5867494"/>
              <a:gd name="connsiteY0" fmla="*/ 0 h 1507913"/>
              <a:gd name="connsiteX1" fmla="*/ 5867494 w 5867494"/>
              <a:gd name="connsiteY1" fmla="*/ 0 h 1507913"/>
              <a:gd name="connsiteX2" fmla="*/ 5817824 w 5867494"/>
              <a:gd name="connsiteY2" fmla="*/ 1507913 h 1507913"/>
              <a:gd name="connsiteX3" fmla="*/ 0 w 5867494"/>
              <a:gd name="connsiteY3" fmla="*/ 1507913 h 1507913"/>
              <a:gd name="connsiteX4" fmla="*/ 1069675 w 5867494"/>
              <a:gd name="connsiteY4" fmla="*/ 0 h 1507913"/>
              <a:gd name="connsiteX0" fmla="*/ 1069675 w 5817824"/>
              <a:gd name="connsiteY0" fmla="*/ 0 h 1507913"/>
              <a:gd name="connsiteX1" fmla="*/ 5421473 w 5817824"/>
              <a:gd name="connsiteY1" fmla="*/ 0 h 1507913"/>
              <a:gd name="connsiteX2" fmla="*/ 5817824 w 5817824"/>
              <a:gd name="connsiteY2" fmla="*/ 1507913 h 1507913"/>
              <a:gd name="connsiteX3" fmla="*/ 0 w 5817824"/>
              <a:gd name="connsiteY3" fmla="*/ 1507913 h 1507913"/>
              <a:gd name="connsiteX4" fmla="*/ 1069675 w 5817824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5817824 w 5857122"/>
              <a:gd name="connsiteY2" fmla="*/ 1507913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4396781 w 5857122"/>
              <a:gd name="connsiteY2" fmla="*/ 1507913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  <a:gd name="connsiteX0" fmla="*/ 1069675 w 5857122"/>
              <a:gd name="connsiteY0" fmla="*/ 0 h 1507913"/>
              <a:gd name="connsiteX1" fmla="*/ 5857122 w 5857122"/>
              <a:gd name="connsiteY1" fmla="*/ 0 h 1507913"/>
              <a:gd name="connsiteX2" fmla="*/ 4790938 w 5857122"/>
              <a:gd name="connsiteY2" fmla="*/ 1497667 h 1507913"/>
              <a:gd name="connsiteX3" fmla="*/ 0 w 5857122"/>
              <a:gd name="connsiteY3" fmla="*/ 1507913 h 1507913"/>
              <a:gd name="connsiteX4" fmla="*/ 1069675 w 5857122"/>
              <a:gd name="connsiteY4" fmla="*/ 0 h 150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7122" h="1507913">
                <a:moveTo>
                  <a:pt x="1069675" y="0"/>
                </a:moveTo>
                <a:lnTo>
                  <a:pt x="5857122" y="0"/>
                </a:lnTo>
                <a:lnTo>
                  <a:pt x="4790938" y="1497667"/>
                </a:lnTo>
                <a:lnTo>
                  <a:pt x="0" y="1507913"/>
                </a:lnTo>
                <a:lnTo>
                  <a:pt x="1069675" y="0"/>
                </a:lnTo>
                <a:close/>
              </a:path>
            </a:pathLst>
          </a:custGeom>
          <a:solidFill>
            <a:srgbClr val="2B3D4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/>
            <a:endParaRPr lang="ru-RU" sz="1092">
              <a:solidFill>
                <a:srgbClr val="FFFFFF"/>
              </a:solidFill>
              <a:latin typeface="Geometria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A6F20AB-C516-FAAC-EE81-9D0E1D9AA706}"/>
              </a:ext>
            </a:extLst>
          </p:cNvPr>
          <p:cNvSpPr txBox="1"/>
          <p:nvPr/>
        </p:nvSpPr>
        <p:spPr>
          <a:xfrm>
            <a:off x="10041301" y="3060427"/>
            <a:ext cx="2014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Ресурсный аутсорсинг </a:t>
            </a:r>
            <a:br>
              <a:rPr lang="en-US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</a:br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на производствах и складах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1027631-BF97-2FB7-13CF-70912B9A61A0}"/>
              </a:ext>
            </a:extLst>
          </p:cNvPr>
          <p:cNvSpPr txBox="1"/>
          <p:nvPr/>
        </p:nvSpPr>
        <p:spPr>
          <a:xfrm>
            <a:off x="4977151" y="3047466"/>
            <a:ext cx="2141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Аутсорсинг непрофильных функций в торговых сетях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859A8D-DF41-84B7-4FD5-E0C7362ACFFC}"/>
              </a:ext>
            </a:extLst>
          </p:cNvPr>
          <p:cNvSpPr txBox="1"/>
          <p:nvPr/>
        </p:nvSpPr>
        <p:spPr>
          <a:xfrm>
            <a:off x="2475144" y="3141787"/>
            <a:ext cx="245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Аутсорсинг складских </a:t>
            </a:r>
          </a:p>
          <a:p>
            <a:pPr algn="ctr"/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операций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4BAA80-7121-9840-1F47-4175B85783F6}"/>
              </a:ext>
            </a:extLst>
          </p:cNvPr>
          <p:cNvSpPr txBox="1"/>
          <p:nvPr/>
        </p:nvSpPr>
        <p:spPr>
          <a:xfrm>
            <a:off x="85282" y="3080993"/>
            <a:ext cx="2345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Аутсорсинг непрофильных производственных функций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29CA22-C4B6-3250-0A1E-E55CC3D7264F}"/>
              </a:ext>
            </a:extLst>
          </p:cNvPr>
          <p:cNvSpPr txBox="1"/>
          <p:nvPr/>
        </p:nvSpPr>
        <p:spPr>
          <a:xfrm>
            <a:off x="7548709" y="3047466"/>
            <a:ext cx="2115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Услуги инвентаризации </a:t>
            </a:r>
            <a:br>
              <a:rPr lang="en-US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</a:br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на складах и </a:t>
            </a:r>
            <a:br>
              <a:rPr lang="en-US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</a:br>
            <a:r>
              <a:rPr lang="ru-RU" sz="1200" b="1">
                <a:solidFill>
                  <a:srgbClr val="FFFFFF"/>
                </a:solidFill>
                <a:latin typeface="Geometria" panose="020B0503020204020204" pitchFamily="34" charset="-52"/>
                <a:ea typeface="Geometria" panose="020B0503020204020204" pitchFamily="34" charset="-52"/>
              </a:rPr>
              <a:t>в торговых залах</a:t>
            </a:r>
          </a:p>
        </p:txBody>
      </p:sp>
      <p:pic>
        <p:nvPicPr>
          <p:cNvPr id="15" name="Рисунок 14" descr="Пакеты и оборудование для обработки материалов на складе">
            <a:extLst>
              <a:ext uri="{FF2B5EF4-FFF2-40B4-BE49-F238E27FC236}">
                <a16:creationId xmlns:a16="http://schemas.microsoft.com/office/drawing/2014/main" id="{70B02CCC-E353-E1FF-077C-E9F091BA15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22523" r="8576" b="17249"/>
          <a:stretch>
            <a:fillRect/>
          </a:stretch>
        </p:blipFill>
        <p:spPr>
          <a:xfrm>
            <a:off x="5236142" y="1434361"/>
            <a:ext cx="3361760" cy="1475659"/>
          </a:xfrm>
          <a:custGeom>
            <a:avLst/>
            <a:gdLst>
              <a:gd name="connsiteX0" fmla="*/ 1035915 w 3361760"/>
              <a:gd name="connsiteY0" fmla="*/ 0 h 1475659"/>
              <a:gd name="connsiteX1" fmla="*/ 3361760 w 3361760"/>
              <a:gd name="connsiteY1" fmla="*/ 6077 h 1475659"/>
              <a:gd name="connsiteX2" fmla="*/ 2322808 w 3361760"/>
              <a:gd name="connsiteY2" fmla="*/ 1475659 h 1475659"/>
              <a:gd name="connsiteX3" fmla="*/ 0 w 3361760"/>
              <a:gd name="connsiteY3" fmla="*/ 1472621 h 147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0" h="1475659">
                <a:moveTo>
                  <a:pt x="1035915" y="0"/>
                </a:moveTo>
                <a:lnTo>
                  <a:pt x="3361760" y="6077"/>
                </a:lnTo>
                <a:lnTo>
                  <a:pt x="2322808" y="1475659"/>
                </a:lnTo>
                <a:lnTo>
                  <a:pt x="0" y="1472621"/>
                </a:lnTo>
                <a:close/>
              </a:path>
            </a:pathLst>
          </a:custGeom>
        </p:spPr>
      </p:pic>
      <p:pic>
        <p:nvPicPr>
          <p:cNvPr id="17" name="Рисунок 16" descr="Пакеты на ленточном конвейере">
            <a:extLst>
              <a:ext uri="{FF2B5EF4-FFF2-40B4-BE49-F238E27FC236}">
                <a16:creationId xmlns:a16="http://schemas.microsoft.com/office/drawing/2014/main" id="{6CA0E084-BAA6-3806-2C0A-8E79945453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55" t="30112" r="2155" b="4028"/>
          <a:stretch/>
        </p:blipFill>
        <p:spPr>
          <a:xfrm>
            <a:off x="338918" y="1417201"/>
            <a:ext cx="3361760" cy="1475659"/>
          </a:xfrm>
          <a:custGeom>
            <a:avLst/>
            <a:gdLst>
              <a:gd name="connsiteX0" fmla="*/ 1035915 w 3361760"/>
              <a:gd name="connsiteY0" fmla="*/ 0 h 1475659"/>
              <a:gd name="connsiteX1" fmla="*/ 3361760 w 3361760"/>
              <a:gd name="connsiteY1" fmla="*/ 6077 h 1475659"/>
              <a:gd name="connsiteX2" fmla="*/ 2322808 w 3361760"/>
              <a:gd name="connsiteY2" fmla="*/ 1475659 h 1475659"/>
              <a:gd name="connsiteX3" fmla="*/ 0 w 3361760"/>
              <a:gd name="connsiteY3" fmla="*/ 1472621 h 147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0" h="1475659">
                <a:moveTo>
                  <a:pt x="1035915" y="0"/>
                </a:moveTo>
                <a:lnTo>
                  <a:pt x="3361760" y="6077"/>
                </a:lnTo>
                <a:lnTo>
                  <a:pt x="2322808" y="1475659"/>
                </a:lnTo>
                <a:lnTo>
                  <a:pt x="0" y="1472621"/>
                </a:lnTo>
                <a:close/>
              </a:path>
            </a:pathLst>
          </a:custGeom>
        </p:spPr>
      </p:pic>
      <p:pic>
        <p:nvPicPr>
          <p:cNvPr id="22" name="Рисунок 21" descr="Коробки на стеллаже на складе">
            <a:extLst>
              <a:ext uri="{FF2B5EF4-FFF2-40B4-BE49-F238E27FC236}">
                <a16:creationId xmlns:a16="http://schemas.microsoft.com/office/drawing/2014/main" id="{31F637FB-17FD-5EDD-F9CA-20B2E6BD086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0" r="39918" b="17088"/>
          <a:stretch/>
        </p:blipFill>
        <p:spPr>
          <a:xfrm>
            <a:off x="10172202" y="1417201"/>
            <a:ext cx="2019798" cy="1475263"/>
          </a:xfrm>
          <a:custGeom>
            <a:avLst/>
            <a:gdLst>
              <a:gd name="connsiteX0" fmla="*/ 1035915 w 2019798"/>
              <a:gd name="connsiteY0" fmla="*/ 0 h 1475263"/>
              <a:gd name="connsiteX1" fmla="*/ 2019798 w 2019798"/>
              <a:gd name="connsiteY1" fmla="*/ 2571 h 1475263"/>
              <a:gd name="connsiteX2" fmla="*/ 2019798 w 2019798"/>
              <a:gd name="connsiteY2" fmla="*/ 1475263 h 1475263"/>
              <a:gd name="connsiteX3" fmla="*/ 0 w 2019798"/>
              <a:gd name="connsiteY3" fmla="*/ 1472621 h 14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798" h="1475263">
                <a:moveTo>
                  <a:pt x="1035915" y="0"/>
                </a:moveTo>
                <a:lnTo>
                  <a:pt x="2019798" y="2571"/>
                </a:lnTo>
                <a:lnTo>
                  <a:pt x="2019798" y="1475263"/>
                </a:lnTo>
                <a:lnTo>
                  <a:pt x="0" y="1472621"/>
                </a:lnTo>
                <a:close/>
              </a:path>
            </a:pathLst>
          </a:custGeom>
        </p:spPr>
      </p:pic>
      <p:pic>
        <p:nvPicPr>
          <p:cNvPr id="20" name="Рисунок 19" descr="Разные размеры коробки для упаковки в рабочей среде">
            <a:extLst>
              <a:ext uri="{FF2B5EF4-FFF2-40B4-BE49-F238E27FC236}">
                <a16:creationId xmlns:a16="http://schemas.microsoft.com/office/drawing/2014/main" id="{6BC5DB61-BECD-6E95-C613-23E243AB4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8" b="17078"/>
          <a:stretch/>
        </p:blipFill>
        <p:spPr>
          <a:xfrm>
            <a:off x="7692941" y="1423287"/>
            <a:ext cx="3361760" cy="1475659"/>
          </a:xfrm>
          <a:custGeom>
            <a:avLst/>
            <a:gdLst>
              <a:gd name="connsiteX0" fmla="*/ 1035915 w 3361760"/>
              <a:gd name="connsiteY0" fmla="*/ 0 h 1475659"/>
              <a:gd name="connsiteX1" fmla="*/ 3361760 w 3361760"/>
              <a:gd name="connsiteY1" fmla="*/ 6077 h 1475659"/>
              <a:gd name="connsiteX2" fmla="*/ 2322808 w 3361760"/>
              <a:gd name="connsiteY2" fmla="*/ 1475659 h 1475659"/>
              <a:gd name="connsiteX3" fmla="*/ 0 w 3361760"/>
              <a:gd name="connsiteY3" fmla="*/ 1472621 h 147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1760" h="1475659">
                <a:moveTo>
                  <a:pt x="1035915" y="0"/>
                </a:moveTo>
                <a:lnTo>
                  <a:pt x="3361760" y="6077"/>
                </a:lnTo>
                <a:lnTo>
                  <a:pt x="2322808" y="1475659"/>
                </a:lnTo>
                <a:lnTo>
                  <a:pt x="0" y="14726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528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id="{3479AF1A-AF22-4FC3-958C-24A6BDC1BADC}"/>
              </a:ext>
            </a:extLst>
          </p:cNvPr>
          <p:cNvSpPr/>
          <p:nvPr/>
        </p:nvSpPr>
        <p:spPr>
          <a:xfrm rot="10800000">
            <a:off x="5424226" y="1454820"/>
            <a:ext cx="6574909" cy="84922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id="{212E2D73-3CA2-3242-D2F1-4A2DED0DFA11}"/>
              </a:ext>
            </a:extLst>
          </p:cNvPr>
          <p:cNvSpPr/>
          <p:nvPr/>
        </p:nvSpPr>
        <p:spPr>
          <a:xfrm rot="10800000">
            <a:off x="4817805" y="2460312"/>
            <a:ext cx="6574909" cy="849222"/>
          </a:xfrm>
          <a:custGeom>
            <a:avLst/>
            <a:gdLst>
              <a:gd name="connsiteX0" fmla="*/ 0 w 8928847"/>
              <a:gd name="connsiteY0" fmla="*/ 0 h 2077756"/>
              <a:gd name="connsiteX1" fmla="*/ 8928847 w 8928847"/>
              <a:gd name="connsiteY1" fmla="*/ 0 h 2077756"/>
              <a:gd name="connsiteX2" fmla="*/ 8928847 w 8928847"/>
              <a:gd name="connsiteY2" fmla="*/ 2077756 h 2077756"/>
              <a:gd name="connsiteX3" fmla="*/ 0 w 8928847"/>
              <a:gd name="connsiteY3" fmla="*/ 2077756 h 2077756"/>
              <a:gd name="connsiteX4" fmla="*/ 0 w 8928847"/>
              <a:gd name="connsiteY4" fmla="*/ 0 h 2077756"/>
              <a:gd name="connsiteX0" fmla="*/ 0 w 10351247"/>
              <a:gd name="connsiteY0" fmla="*/ 25400 h 2103156"/>
              <a:gd name="connsiteX1" fmla="*/ 10351247 w 10351247"/>
              <a:gd name="connsiteY1" fmla="*/ 0 h 2103156"/>
              <a:gd name="connsiteX2" fmla="*/ 8928847 w 10351247"/>
              <a:gd name="connsiteY2" fmla="*/ 2103156 h 2103156"/>
              <a:gd name="connsiteX3" fmla="*/ 0 w 10351247"/>
              <a:gd name="connsiteY3" fmla="*/ 2103156 h 2103156"/>
              <a:gd name="connsiteX4" fmla="*/ 0 w 10351247"/>
              <a:gd name="connsiteY4" fmla="*/ 25400 h 2103156"/>
              <a:gd name="connsiteX0" fmla="*/ 0 w 10351247"/>
              <a:gd name="connsiteY0" fmla="*/ 25400 h 2115856"/>
              <a:gd name="connsiteX1" fmla="*/ 10351247 w 10351247"/>
              <a:gd name="connsiteY1" fmla="*/ 0 h 2115856"/>
              <a:gd name="connsiteX2" fmla="*/ 8839947 w 10351247"/>
              <a:gd name="connsiteY2" fmla="*/ 2115856 h 2115856"/>
              <a:gd name="connsiteX3" fmla="*/ 0 w 10351247"/>
              <a:gd name="connsiteY3" fmla="*/ 2103156 h 2115856"/>
              <a:gd name="connsiteX4" fmla="*/ 0 w 10351247"/>
              <a:gd name="connsiteY4" fmla="*/ 25400 h 2115856"/>
              <a:gd name="connsiteX0" fmla="*/ 0 w 10335617"/>
              <a:gd name="connsiteY0" fmla="*/ 17584 h 2108040"/>
              <a:gd name="connsiteX1" fmla="*/ 10335617 w 10335617"/>
              <a:gd name="connsiteY1" fmla="*/ 0 h 2108040"/>
              <a:gd name="connsiteX2" fmla="*/ 8839947 w 10335617"/>
              <a:gd name="connsiteY2" fmla="*/ 2108040 h 2108040"/>
              <a:gd name="connsiteX3" fmla="*/ 0 w 10335617"/>
              <a:gd name="connsiteY3" fmla="*/ 2095340 h 2108040"/>
              <a:gd name="connsiteX4" fmla="*/ 0 w 10335617"/>
              <a:gd name="connsiteY4" fmla="*/ 17584 h 2108040"/>
              <a:gd name="connsiteX0" fmla="*/ 0 w 10312171"/>
              <a:gd name="connsiteY0" fmla="*/ 17584 h 2108040"/>
              <a:gd name="connsiteX1" fmla="*/ 10312171 w 10312171"/>
              <a:gd name="connsiteY1" fmla="*/ 0 h 2108040"/>
              <a:gd name="connsiteX2" fmla="*/ 8839947 w 10312171"/>
              <a:gd name="connsiteY2" fmla="*/ 2108040 h 2108040"/>
              <a:gd name="connsiteX3" fmla="*/ 0 w 10312171"/>
              <a:gd name="connsiteY3" fmla="*/ 2095340 h 2108040"/>
              <a:gd name="connsiteX4" fmla="*/ 0 w 10312171"/>
              <a:gd name="connsiteY4" fmla="*/ 17584 h 2108040"/>
              <a:gd name="connsiteX0" fmla="*/ 0 w 10343433"/>
              <a:gd name="connsiteY0" fmla="*/ 17584 h 2108040"/>
              <a:gd name="connsiteX1" fmla="*/ 10343433 w 10343433"/>
              <a:gd name="connsiteY1" fmla="*/ 0 h 2108040"/>
              <a:gd name="connsiteX2" fmla="*/ 8839947 w 10343433"/>
              <a:gd name="connsiteY2" fmla="*/ 2108040 h 2108040"/>
              <a:gd name="connsiteX3" fmla="*/ 0 w 10343433"/>
              <a:gd name="connsiteY3" fmla="*/ 2095340 h 2108040"/>
              <a:gd name="connsiteX4" fmla="*/ 0 w 10343433"/>
              <a:gd name="connsiteY4" fmla="*/ 17584 h 2108040"/>
              <a:gd name="connsiteX0" fmla="*/ 0 w 10343433"/>
              <a:gd name="connsiteY0" fmla="*/ 17584 h 2100225"/>
              <a:gd name="connsiteX1" fmla="*/ 10343433 w 10343433"/>
              <a:gd name="connsiteY1" fmla="*/ 0 h 2100225"/>
              <a:gd name="connsiteX2" fmla="*/ 8847763 w 10343433"/>
              <a:gd name="connsiteY2" fmla="*/ 2100225 h 2100225"/>
              <a:gd name="connsiteX3" fmla="*/ 0 w 10343433"/>
              <a:gd name="connsiteY3" fmla="*/ 2095340 h 2100225"/>
              <a:gd name="connsiteX4" fmla="*/ 0 w 10343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330200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100225"/>
              <a:gd name="connsiteX1" fmla="*/ 13645433 w 13645433"/>
              <a:gd name="connsiteY1" fmla="*/ 0 h 2100225"/>
              <a:gd name="connsiteX2" fmla="*/ 12149763 w 13645433"/>
              <a:gd name="connsiteY2" fmla="*/ 2100225 h 2100225"/>
              <a:gd name="connsiteX3" fmla="*/ 0 w 13645433"/>
              <a:gd name="connsiteY3" fmla="*/ 2095340 h 2100225"/>
              <a:gd name="connsiteX4" fmla="*/ 0 w 13645433"/>
              <a:gd name="connsiteY4" fmla="*/ 17584 h 2100225"/>
              <a:gd name="connsiteX0" fmla="*/ 0 w 13645433"/>
              <a:gd name="connsiteY0" fmla="*/ 17584 h 2095340"/>
              <a:gd name="connsiteX1" fmla="*/ 13645433 w 13645433"/>
              <a:gd name="connsiteY1" fmla="*/ 0 h 2095340"/>
              <a:gd name="connsiteX2" fmla="*/ 12505363 w 13645433"/>
              <a:gd name="connsiteY2" fmla="*/ 1600692 h 2095340"/>
              <a:gd name="connsiteX3" fmla="*/ 0 w 13645433"/>
              <a:gd name="connsiteY3" fmla="*/ 2095340 h 2095340"/>
              <a:gd name="connsiteX4" fmla="*/ 0 w 13645433"/>
              <a:gd name="connsiteY4" fmla="*/ 17584 h 2095340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280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0407 h 1600692"/>
              <a:gd name="connsiteX4" fmla="*/ 0 w 13645433"/>
              <a:gd name="connsiteY4" fmla="*/ 17584 h 1600692"/>
              <a:gd name="connsiteX0" fmla="*/ 0 w 13645433"/>
              <a:gd name="connsiteY0" fmla="*/ 17584 h 1621207"/>
              <a:gd name="connsiteX1" fmla="*/ 13645433 w 13645433"/>
              <a:gd name="connsiteY1" fmla="*/ 0 h 1621207"/>
              <a:gd name="connsiteX2" fmla="*/ 12505363 w 13645433"/>
              <a:gd name="connsiteY2" fmla="*/ 1600692 h 1621207"/>
              <a:gd name="connsiteX3" fmla="*/ 0 w 13645433"/>
              <a:gd name="connsiteY3" fmla="*/ 1621207 h 1621207"/>
              <a:gd name="connsiteX4" fmla="*/ 0 w 13645433"/>
              <a:gd name="connsiteY4" fmla="*/ 17584 h 1621207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78874 h 1600692"/>
              <a:gd name="connsiteX4" fmla="*/ 0 w 13645433"/>
              <a:gd name="connsiteY4" fmla="*/ 17584 h 1600692"/>
              <a:gd name="connsiteX0" fmla="*/ 0 w 13645433"/>
              <a:gd name="connsiteY0" fmla="*/ 17584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0 w 13645433"/>
              <a:gd name="connsiteY4" fmla="*/ 17584 h 1600692"/>
              <a:gd name="connsiteX0" fmla="*/ 1272209 w 13645433"/>
              <a:gd name="connsiteY0" fmla="*/ 7645 h 1600692"/>
              <a:gd name="connsiteX1" fmla="*/ 13645433 w 13645433"/>
              <a:gd name="connsiteY1" fmla="*/ 0 h 1600692"/>
              <a:gd name="connsiteX2" fmla="*/ 12505363 w 13645433"/>
              <a:gd name="connsiteY2" fmla="*/ 1600692 h 1600692"/>
              <a:gd name="connsiteX3" fmla="*/ 0 w 13645433"/>
              <a:gd name="connsiteY3" fmla="*/ 1595807 h 1600692"/>
              <a:gd name="connsiteX4" fmla="*/ 1272209 w 13645433"/>
              <a:gd name="connsiteY4" fmla="*/ 7645 h 1600692"/>
              <a:gd name="connsiteX0" fmla="*/ 29818 w 12403042"/>
              <a:gd name="connsiteY0" fmla="*/ 7645 h 1600692"/>
              <a:gd name="connsiteX1" fmla="*/ 12403042 w 12403042"/>
              <a:gd name="connsiteY1" fmla="*/ 0 h 1600692"/>
              <a:gd name="connsiteX2" fmla="*/ 11262972 w 12403042"/>
              <a:gd name="connsiteY2" fmla="*/ 1600692 h 1600692"/>
              <a:gd name="connsiteX3" fmla="*/ 0 w 12403042"/>
              <a:gd name="connsiteY3" fmla="*/ 1585868 h 1600692"/>
              <a:gd name="connsiteX4" fmla="*/ 29818 w 12403042"/>
              <a:gd name="connsiteY4" fmla="*/ 7645 h 1600692"/>
              <a:gd name="connsiteX0" fmla="*/ 19879 w 12393103"/>
              <a:gd name="connsiteY0" fmla="*/ 7645 h 1600692"/>
              <a:gd name="connsiteX1" fmla="*/ 12393103 w 12393103"/>
              <a:gd name="connsiteY1" fmla="*/ 0 h 1600692"/>
              <a:gd name="connsiteX2" fmla="*/ 11253033 w 12393103"/>
              <a:gd name="connsiteY2" fmla="*/ 1600692 h 1600692"/>
              <a:gd name="connsiteX3" fmla="*/ 0 w 12393103"/>
              <a:gd name="connsiteY3" fmla="*/ 1585868 h 1600692"/>
              <a:gd name="connsiteX4" fmla="*/ 19879 w 12393103"/>
              <a:gd name="connsiteY4" fmla="*/ 7645 h 160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103" h="1600692">
                <a:moveTo>
                  <a:pt x="19879" y="7645"/>
                </a:moveTo>
                <a:lnTo>
                  <a:pt x="12393103" y="0"/>
                </a:lnTo>
                <a:lnTo>
                  <a:pt x="11253033" y="1600692"/>
                </a:lnTo>
                <a:lnTo>
                  <a:pt x="0" y="1585868"/>
                </a:lnTo>
                <a:lnTo>
                  <a:pt x="19879" y="7645"/>
                </a:lnTo>
                <a:close/>
              </a:path>
            </a:pathLst>
          </a:custGeom>
          <a:solidFill>
            <a:srgbClr val="2B3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0E53D1-4CB3-38C0-4A07-7873218E4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9"/>
          <a:stretch/>
        </p:blipFill>
        <p:spPr>
          <a:xfrm>
            <a:off x="-1" y="2467581"/>
            <a:ext cx="5005971" cy="8474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979801-134C-94AA-3D4F-8DEB38EE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1"/>
          <a:stretch/>
        </p:blipFill>
        <p:spPr>
          <a:xfrm>
            <a:off x="1" y="1450668"/>
            <a:ext cx="5690024" cy="847417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0554846B-C3E3-C721-EF9B-774CD46060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>
                <a:latin typeface="Geometria Bold" panose="020B0703020204020204" pitchFamily="34" charset="-52"/>
              </a:rPr>
              <a:t>Независимая инвентаризация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9E9C0-BF0A-5CB1-4A15-C9E5FF910609}"/>
              </a:ext>
            </a:extLst>
          </p:cNvPr>
          <p:cNvSpPr txBox="1"/>
          <p:nvPr/>
        </p:nvSpPr>
        <p:spPr>
          <a:xfrm>
            <a:off x="399044" y="1554747"/>
            <a:ext cx="449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Планируется смена материально-ответственных лиц?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6D6D2-988A-F884-56D7-CFE1C8C8B453}"/>
              </a:ext>
            </a:extLst>
          </p:cNvPr>
          <p:cNvSpPr txBox="1"/>
          <p:nvPr/>
        </p:nvSpPr>
        <p:spPr>
          <a:xfrm>
            <a:off x="448043" y="2673480"/>
            <a:ext cx="431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Установлен факт хищения?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A28D9-50F1-A035-1547-976752ED2D38}"/>
              </a:ext>
            </a:extLst>
          </p:cNvPr>
          <p:cNvSpPr txBox="1"/>
          <p:nvPr/>
        </p:nvSpPr>
        <p:spPr>
          <a:xfrm>
            <a:off x="6285147" y="1704932"/>
            <a:ext cx="543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Происходит реорганизация предприятия?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8444D-CD63-76F5-E9F6-252F984C786D}"/>
              </a:ext>
            </a:extLst>
          </p:cNvPr>
          <p:cNvSpPr txBox="1"/>
          <p:nvPr/>
        </p:nvSpPr>
        <p:spPr>
          <a:xfrm>
            <a:off x="3138213" y="3730153"/>
            <a:ext cx="5407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b="0">
                <a:solidFill>
                  <a:schemeClr val="tx2"/>
                </a:solidFill>
                <a:latin typeface="+mj-lt"/>
              </a:rPr>
              <a:t>Обратитесь в </a:t>
            </a:r>
            <a:r>
              <a:rPr lang="en-US" altLang="ru-RU" sz="3600" b="0">
                <a:solidFill>
                  <a:schemeClr val="tx2"/>
                </a:solidFill>
                <a:latin typeface="+mj-lt"/>
              </a:rPr>
              <a:t>ANCOR</a:t>
            </a:r>
            <a:endParaRPr lang="ru-RU" sz="3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1826EA-D110-703E-3DEF-FBCCBD229228}"/>
              </a:ext>
            </a:extLst>
          </p:cNvPr>
          <p:cNvSpPr txBox="1"/>
          <p:nvPr/>
        </p:nvSpPr>
        <p:spPr>
          <a:xfrm>
            <a:off x="684053" y="5433159"/>
            <a:ext cx="173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kern="0">
                <a:solidFill>
                  <a:schemeClr val="accent2"/>
                </a:solidFill>
              </a:rPr>
              <a:t>с</a:t>
            </a:r>
            <a:r>
              <a:rPr lang="ru-RU" altLang="ru-RU" sz="1800" b="0" kern="0">
                <a:solidFill>
                  <a:schemeClr val="accent2"/>
                </a:solidFill>
              </a:rPr>
              <a:t>обственн</a:t>
            </a:r>
            <a:r>
              <a:rPr lang="ru-RU" altLang="ru-RU" kern="0">
                <a:solidFill>
                  <a:schemeClr val="accent2"/>
                </a:solidFill>
              </a:rPr>
              <a:t>о</a:t>
            </a:r>
            <a:r>
              <a:rPr lang="ru-RU" altLang="ru-RU" sz="1800" b="0" kern="0">
                <a:solidFill>
                  <a:schemeClr val="accent2"/>
                </a:solidFill>
              </a:rPr>
              <a:t>е ПО и ТСД</a:t>
            </a:r>
          </a:p>
          <a:p>
            <a:endParaRPr lang="ru-RU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87EE16-B12B-C0B9-9AF8-03A8CC1A2C9B}"/>
              </a:ext>
            </a:extLst>
          </p:cNvPr>
          <p:cNvSpPr txBox="1"/>
          <p:nvPr/>
        </p:nvSpPr>
        <p:spPr>
          <a:xfrm>
            <a:off x="8136083" y="5433159"/>
            <a:ext cx="33035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0" kern="0">
                <a:solidFill>
                  <a:schemeClr val="accent2"/>
                </a:solidFill>
              </a:rPr>
              <a:t>команда профессионалов, от руководителя до счетчика-ревизора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FEDC8-4824-8257-28E6-F1049B794CFF}"/>
              </a:ext>
            </a:extLst>
          </p:cNvPr>
          <p:cNvSpPr txBox="1"/>
          <p:nvPr/>
        </p:nvSpPr>
        <p:spPr>
          <a:xfrm>
            <a:off x="3014427" y="5433385"/>
            <a:ext cx="1877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0">
                <a:solidFill>
                  <a:schemeClr val="accent2"/>
                </a:solidFill>
              </a:rPr>
              <a:t>любая точка на карте РФ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70E568-E840-C970-6C45-3308BB058833}"/>
              </a:ext>
            </a:extLst>
          </p:cNvPr>
          <p:cNvSpPr txBox="1"/>
          <p:nvPr/>
        </p:nvSpPr>
        <p:spPr>
          <a:xfrm>
            <a:off x="5662357" y="5433159"/>
            <a:ext cx="187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0">
                <a:solidFill>
                  <a:schemeClr val="accent2"/>
                </a:solidFill>
              </a:rPr>
              <a:t>рекомендации постоянных клиентов</a:t>
            </a:r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7" name="Рисунок 6" descr="Компьютер со сплошной заливкой">
            <a:extLst>
              <a:ext uri="{FF2B5EF4-FFF2-40B4-BE49-F238E27FC236}">
                <a16:creationId xmlns:a16="http://schemas.microsoft.com/office/drawing/2014/main" id="{B6196838-CAEA-E965-3331-BCE70D9B8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384" y="4516402"/>
            <a:ext cx="914400" cy="914400"/>
          </a:xfrm>
          <a:prstGeom prst="rect">
            <a:avLst/>
          </a:prstGeom>
        </p:spPr>
      </p:pic>
      <p:pic>
        <p:nvPicPr>
          <p:cNvPr id="12" name="Рисунок 11" descr="Маркер со сплошной заливкой">
            <a:extLst>
              <a:ext uri="{FF2B5EF4-FFF2-40B4-BE49-F238E27FC236}">
                <a16:creationId xmlns:a16="http://schemas.microsoft.com/office/drawing/2014/main" id="{F0957343-9A37-88F4-0A62-0DA05E1D8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1243" y="4577502"/>
            <a:ext cx="914400" cy="914400"/>
          </a:xfrm>
          <a:prstGeom prst="rect">
            <a:avLst/>
          </a:prstGeom>
        </p:spPr>
      </p:pic>
      <p:pic>
        <p:nvPicPr>
          <p:cNvPr id="18" name="Рисунок 17" descr="Рукопожатие со сплошной заливкой">
            <a:extLst>
              <a:ext uri="{FF2B5EF4-FFF2-40B4-BE49-F238E27FC236}">
                <a16:creationId xmlns:a16="http://schemas.microsoft.com/office/drawing/2014/main" id="{1213066E-9F44-987C-87D4-B40267DECD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4525251"/>
            <a:ext cx="914400" cy="914400"/>
          </a:xfrm>
          <a:prstGeom prst="rect">
            <a:avLst/>
          </a:prstGeom>
        </p:spPr>
      </p:pic>
      <p:pic>
        <p:nvPicPr>
          <p:cNvPr id="20" name="Рисунок 19" descr="Офисный рабочий мужской со сплошной заливкой">
            <a:extLst>
              <a:ext uri="{FF2B5EF4-FFF2-40B4-BE49-F238E27FC236}">
                <a16:creationId xmlns:a16="http://schemas.microsoft.com/office/drawing/2014/main" id="{812EC8A6-898E-726C-CB21-4DBC5EBB2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73258" y="4411614"/>
            <a:ext cx="914400" cy="9144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D90225-CC8F-9627-C86A-7AF8A9E1D748}"/>
              </a:ext>
            </a:extLst>
          </p:cNvPr>
          <p:cNvSpPr/>
          <p:nvPr/>
        </p:nvSpPr>
        <p:spPr>
          <a:xfrm rot="10800000">
            <a:off x="11985874" y="1453628"/>
            <a:ext cx="204842" cy="839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1D6FF63-2AE5-5556-7944-1850AD0B59F2}"/>
              </a:ext>
            </a:extLst>
          </p:cNvPr>
          <p:cNvSpPr/>
          <p:nvPr/>
        </p:nvSpPr>
        <p:spPr>
          <a:xfrm>
            <a:off x="10539167" y="2469239"/>
            <a:ext cx="1651549" cy="839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D4116F2-A977-293E-8EB5-44905B763F06}"/>
              </a:ext>
            </a:extLst>
          </p:cNvPr>
          <p:cNvSpPr/>
          <p:nvPr/>
        </p:nvSpPr>
        <p:spPr>
          <a:xfrm>
            <a:off x="1635" y="1461510"/>
            <a:ext cx="204842" cy="839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A94D915-DCC9-E191-718C-A6BD18902090}"/>
              </a:ext>
            </a:extLst>
          </p:cNvPr>
          <p:cNvSpPr/>
          <p:nvPr/>
        </p:nvSpPr>
        <p:spPr>
          <a:xfrm>
            <a:off x="1635" y="2479135"/>
            <a:ext cx="204842" cy="839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1D864B0-73A3-9CC9-4D96-588BC38A2C33}"/>
              </a:ext>
            </a:extLst>
          </p:cNvPr>
          <p:cNvSpPr/>
          <p:nvPr/>
        </p:nvSpPr>
        <p:spPr>
          <a:xfrm rot="10800000">
            <a:off x="11985523" y="2479135"/>
            <a:ext cx="204842" cy="839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5A49E-1EA4-8A93-68D9-219A21056260}"/>
              </a:ext>
            </a:extLst>
          </p:cNvPr>
          <p:cNvSpPr txBox="1"/>
          <p:nvPr/>
        </p:nvSpPr>
        <p:spPr>
          <a:xfrm>
            <a:off x="5295568" y="2555484"/>
            <a:ext cx="6400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Запланировано </a:t>
            </a:r>
            <a:r>
              <a:rPr lang="ru-RU" altLang="ru-RU" sz="1800" b="0">
                <a:solidFill>
                  <a:schemeClr val="bg1"/>
                </a:solidFill>
                <a:latin typeface="Geometria" panose="020B0503020204020204" pitchFamily="34" charset="-52"/>
              </a:rPr>
              <a:t>сравнение данных в бухгалтерских документах и фактического наличия имущества?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22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4F52FD7-139B-4F05-AA8A-AC7AEFF6926E}"/>
              </a:ext>
            </a:extLst>
          </p:cNvPr>
          <p:cNvCxnSpPr>
            <a:cxnSpLocks/>
          </p:cNvCxnSpPr>
          <p:nvPr/>
        </p:nvCxnSpPr>
        <p:spPr>
          <a:xfrm>
            <a:off x="1102476" y="3219031"/>
            <a:ext cx="9471739" cy="0"/>
          </a:xfrm>
          <a:prstGeom prst="line">
            <a:avLst/>
          </a:prstGeom>
          <a:ln w="22225" cap="rnd">
            <a:solidFill>
              <a:srgbClr val="2C3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20D4DB1-3B74-4F48-85C0-E0E12F3D4FED}"/>
              </a:ext>
            </a:extLst>
          </p:cNvPr>
          <p:cNvCxnSpPr>
            <a:cxnSpLocks/>
            <a:stCxn id="46" idx="0"/>
            <a:endCxn id="40" idx="2"/>
          </p:cNvCxnSpPr>
          <p:nvPr/>
        </p:nvCxnSpPr>
        <p:spPr>
          <a:xfrm>
            <a:off x="1160155" y="4327019"/>
            <a:ext cx="9421627" cy="76906"/>
          </a:xfrm>
          <a:prstGeom prst="line">
            <a:avLst/>
          </a:prstGeom>
          <a:ln w="22225" cap="rnd">
            <a:solidFill>
              <a:srgbClr val="2C3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Дуга 38">
            <a:extLst>
              <a:ext uri="{FF2B5EF4-FFF2-40B4-BE49-F238E27FC236}">
                <a16:creationId xmlns:a16="http://schemas.microsoft.com/office/drawing/2014/main" id="{D276CC2D-0D6A-40A6-AABB-303367FD524F}"/>
              </a:ext>
            </a:extLst>
          </p:cNvPr>
          <p:cNvSpPr/>
          <p:nvPr/>
        </p:nvSpPr>
        <p:spPr>
          <a:xfrm flipH="1">
            <a:off x="644807" y="2027348"/>
            <a:ext cx="1044985" cy="1197364"/>
          </a:xfrm>
          <a:prstGeom prst="arc">
            <a:avLst>
              <a:gd name="adj1" fmla="val 16773941"/>
              <a:gd name="adj2" fmla="val 4918522"/>
            </a:avLst>
          </a:prstGeom>
          <a:ln w="22225" cap="rnd">
            <a:solidFill>
              <a:srgbClr val="2C3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13"/>
            <a:endParaRPr lang="ru-RU">
              <a:solidFill>
                <a:srgbClr val="2C3D4F"/>
              </a:solidFill>
              <a:latin typeface="Calibri" panose="020F0502020204030204"/>
            </a:endParaRPr>
          </a:p>
        </p:txBody>
      </p:sp>
      <p:sp>
        <p:nvSpPr>
          <p:cNvPr id="40" name="Дуга 39">
            <a:extLst>
              <a:ext uri="{FF2B5EF4-FFF2-40B4-BE49-F238E27FC236}">
                <a16:creationId xmlns:a16="http://schemas.microsoft.com/office/drawing/2014/main" id="{FEA4A33F-FC59-4EE5-A63B-9CC04AB1B9C2}"/>
              </a:ext>
            </a:extLst>
          </p:cNvPr>
          <p:cNvSpPr/>
          <p:nvPr/>
        </p:nvSpPr>
        <p:spPr>
          <a:xfrm>
            <a:off x="10162498" y="3203203"/>
            <a:ext cx="885900" cy="1201580"/>
          </a:xfrm>
          <a:prstGeom prst="arc">
            <a:avLst>
              <a:gd name="adj1" fmla="val 16137074"/>
              <a:gd name="adj2" fmla="val 5535542"/>
            </a:avLst>
          </a:prstGeom>
          <a:ln w="22225" cap="rnd">
            <a:solidFill>
              <a:srgbClr val="2C3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13"/>
            <a:endParaRPr lang="ru-RU">
              <a:solidFill>
                <a:srgbClr val="2C3D4F"/>
              </a:solidFill>
              <a:latin typeface="Calibri" panose="020F0502020204030204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B071F60-F585-4698-9A7B-133E9682F0DB}"/>
              </a:ext>
            </a:extLst>
          </p:cNvPr>
          <p:cNvCxnSpPr>
            <a:cxnSpLocks/>
          </p:cNvCxnSpPr>
          <p:nvPr/>
        </p:nvCxnSpPr>
        <p:spPr>
          <a:xfrm>
            <a:off x="1102477" y="5348467"/>
            <a:ext cx="8109987" cy="40106"/>
          </a:xfrm>
          <a:prstGeom prst="line">
            <a:avLst/>
          </a:prstGeom>
          <a:ln w="22225" cap="rnd">
            <a:solidFill>
              <a:srgbClr val="2C3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Дуга 45">
            <a:extLst>
              <a:ext uri="{FF2B5EF4-FFF2-40B4-BE49-F238E27FC236}">
                <a16:creationId xmlns:a16="http://schemas.microsoft.com/office/drawing/2014/main" id="{D987B23C-C9E2-4B43-931F-8D293E73D08B}"/>
              </a:ext>
            </a:extLst>
          </p:cNvPr>
          <p:cNvSpPr/>
          <p:nvPr/>
        </p:nvSpPr>
        <p:spPr>
          <a:xfrm flipH="1">
            <a:off x="644807" y="4325569"/>
            <a:ext cx="1113625" cy="1044576"/>
          </a:xfrm>
          <a:prstGeom prst="arc">
            <a:avLst>
              <a:gd name="adj1" fmla="val 16473106"/>
              <a:gd name="adj2" fmla="val 4511531"/>
            </a:avLst>
          </a:prstGeom>
          <a:ln w="22225" cap="rnd">
            <a:solidFill>
              <a:srgbClr val="2C3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13"/>
            <a:endParaRPr lang="ru-RU">
              <a:solidFill>
                <a:srgbClr val="2C3D4F"/>
              </a:solidFill>
              <a:latin typeface="Calibri" panose="020F050202020403020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E26B75-3FDE-4D11-AA7C-C522A5E9AC30}"/>
              </a:ext>
            </a:extLst>
          </p:cNvPr>
          <p:cNvSpPr txBox="1"/>
          <p:nvPr/>
        </p:nvSpPr>
        <p:spPr>
          <a:xfrm>
            <a:off x="1102476" y="2331201"/>
            <a:ext cx="23085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554492">
              <a:defRPr/>
            </a:pPr>
            <a:r>
              <a:rPr lang="ru-RU" b="1">
                <a:solidFill>
                  <a:srgbClr val="2B3D4F"/>
                </a:solidFill>
                <a:ea typeface="Geometria Light" panose="020B0403020204020204" pitchFamily="34" charset="-52"/>
              </a:rPr>
              <a:t>Получение </a:t>
            </a:r>
            <a:br>
              <a:rPr lang="ru-RU" b="1">
                <a:solidFill>
                  <a:srgbClr val="2B3D4F"/>
                </a:solidFill>
                <a:ea typeface="Geometria Light" panose="020B0403020204020204" pitchFamily="34" charset="-52"/>
              </a:rPr>
            </a:br>
            <a:r>
              <a:rPr lang="ru-RU" b="1">
                <a:solidFill>
                  <a:srgbClr val="2B3D4F"/>
                </a:solidFill>
                <a:ea typeface="Geometria Light" panose="020B0403020204020204" pitchFamily="34" charset="-52"/>
              </a:rPr>
              <a:t>и анализ запроса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78840D-6A53-4896-98AF-D7934724AEDD}"/>
              </a:ext>
            </a:extLst>
          </p:cNvPr>
          <p:cNvSpPr txBox="1"/>
          <p:nvPr/>
        </p:nvSpPr>
        <p:spPr>
          <a:xfrm>
            <a:off x="4443515" y="2305200"/>
            <a:ext cx="29700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Geometria Light" panose="020B0403020204020204" pitchFamily="34" charset="-52"/>
                <a:ea typeface="Geometria Light" panose="020B0403020204020204" pitchFamily="34" charset="-52"/>
              </a:defRPr>
            </a:lvl1pPr>
          </a:lstStyle>
          <a:p>
            <a:pPr defTabSz="554492">
              <a:defRPr/>
            </a:pPr>
            <a:r>
              <a:rPr lang="ru-RU">
                <a:solidFill>
                  <a:srgbClr val="2B3D4F"/>
                </a:solidFill>
                <a:latin typeface="+mn-lt"/>
              </a:rPr>
              <a:t>Составление подробного плана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2F041F8-2D46-41C7-808B-EAAD1F481CBE}"/>
              </a:ext>
            </a:extLst>
          </p:cNvPr>
          <p:cNvSpPr txBox="1"/>
          <p:nvPr/>
        </p:nvSpPr>
        <p:spPr>
          <a:xfrm>
            <a:off x="1678816" y="4523376"/>
            <a:ext cx="387897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Geometria Light" panose="020B0403020204020204" pitchFamily="34" charset="-52"/>
                <a:ea typeface="Geometria Light" panose="020B0403020204020204" pitchFamily="34" charset="-52"/>
              </a:defRPr>
            </a:lvl1pPr>
          </a:lstStyle>
          <a:p>
            <a:pPr defTabSz="914413"/>
            <a:r>
              <a:rPr lang="ru-RU">
                <a:solidFill>
                  <a:srgbClr val="2B3D4F"/>
                </a:solidFill>
                <a:latin typeface="+mn-lt"/>
              </a:rPr>
              <a:t>Сведение фактических остатков с учетными данными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B949A64-73A0-4457-9B74-9B4FFED2B144}"/>
              </a:ext>
            </a:extLst>
          </p:cNvPr>
          <p:cNvSpPr txBox="1"/>
          <p:nvPr/>
        </p:nvSpPr>
        <p:spPr>
          <a:xfrm>
            <a:off x="5824487" y="4534287"/>
            <a:ext cx="464935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Geometria Light" panose="020B0403020204020204" pitchFamily="34" charset="-52"/>
                <a:ea typeface="Geometria Light" panose="020B0403020204020204" pitchFamily="34" charset="-52"/>
              </a:defRPr>
            </a:lvl1pPr>
          </a:lstStyle>
          <a:p>
            <a:pPr defTabSz="914413"/>
            <a:r>
              <a:rPr lang="ru-RU">
                <a:solidFill>
                  <a:srgbClr val="2B3D4F"/>
                </a:solidFill>
                <a:latin typeface="+mn-lt"/>
              </a:rPr>
              <a:t>Предоставление итогов </a:t>
            </a:r>
            <a:br>
              <a:rPr lang="ru-RU">
                <a:solidFill>
                  <a:srgbClr val="2B3D4F"/>
                </a:solidFill>
                <a:latin typeface="+mn-lt"/>
              </a:rPr>
            </a:br>
            <a:r>
              <a:rPr lang="ru-RU">
                <a:solidFill>
                  <a:srgbClr val="2B3D4F"/>
                </a:solidFill>
                <a:latin typeface="+mn-lt"/>
              </a:rPr>
              <a:t>в согласованной форме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C1F75CDA-AD67-454A-8E68-98499F737DAB}"/>
              </a:ext>
            </a:extLst>
          </p:cNvPr>
          <p:cNvCxnSpPr>
            <a:cxnSpLocks/>
          </p:cNvCxnSpPr>
          <p:nvPr/>
        </p:nvCxnSpPr>
        <p:spPr>
          <a:xfrm>
            <a:off x="1102477" y="2027347"/>
            <a:ext cx="1348415" cy="0"/>
          </a:xfrm>
          <a:prstGeom prst="line">
            <a:avLst/>
          </a:prstGeom>
          <a:ln w="22225" cap="rnd">
            <a:solidFill>
              <a:srgbClr val="2C3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B67E34E0-2471-5CF9-8E80-92D173A24C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>
                <a:latin typeface="+mj-lt"/>
              </a:rPr>
              <a:t>Как мы действуем?</a:t>
            </a:r>
          </a:p>
        </p:txBody>
      </p:sp>
      <p:sp>
        <p:nvSpPr>
          <p:cNvPr id="43" name="object 2">
            <a:extLst>
              <a:ext uri="{FF2B5EF4-FFF2-40B4-BE49-F238E27FC236}">
                <a16:creationId xmlns:a16="http://schemas.microsoft.com/office/drawing/2014/main" id="{441672B8-A1F8-42B3-9847-9A0746EBC997}"/>
              </a:ext>
            </a:extLst>
          </p:cNvPr>
          <p:cNvSpPr/>
          <p:nvPr/>
        </p:nvSpPr>
        <p:spPr>
          <a:xfrm>
            <a:off x="5396641" y="3074393"/>
            <a:ext cx="531908" cy="226032"/>
          </a:xfrm>
          <a:custGeom>
            <a:avLst/>
            <a:gdLst/>
            <a:ahLst/>
            <a:cxnLst/>
            <a:rect l="l" t="t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defTabSz="554500"/>
            <a:endParaRPr sz="1092">
              <a:solidFill>
                <a:srgbClr val="595959"/>
              </a:solidFill>
              <a:latin typeface="Geometria"/>
            </a:endParaRPr>
          </a:p>
        </p:txBody>
      </p:sp>
      <p:sp>
        <p:nvSpPr>
          <p:cNvPr id="44" name="object 2">
            <a:extLst>
              <a:ext uri="{FF2B5EF4-FFF2-40B4-BE49-F238E27FC236}">
                <a16:creationId xmlns:a16="http://schemas.microsoft.com/office/drawing/2014/main" id="{8044E042-2180-44E4-A7E7-117891B93902}"/>
              </a:ext>
            </a:extLst>
          </p:cNvPr>
          <p:cNvSpPr/>
          <p:nvPr/>
        </p:nvSpPr>
        <p:spPr>
          <a:xfrm>
            <a:off x="1423837" y="3101868"/>
            <a:ext cx="531908" cy="226032"/>
          </a:xfrm>
          <a:custGeom>
            <a:avLst/>
            <a:gdLst/>
            <a:ahLst/>
            <a:cxnLst/>
            <a:rect l="l" t="t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defTabSz="554500"/>
            <a:endParaRPr sz="1092">
              <a:solidFill>
                <a:srgbClr val="595959"/>
              </a:solidFill>
              <a:latin typeface="Geometria"/>
            </a:endParaRPr>
          </a:p>
        </p:txBody>
      </p:sp>
      <p:sp>
        <p:nvSpPr>
          <p:cNvPr id="45" name="object 2">
            <a:extLst>
              <a:ext uri="{FF2B5EF4-FFF2-40B4-BE49-F238E27FC236}">
                <a16:creationId xmlns:a16="http://schemas.microsoft.com/office/drawing/2014/main" id="{BF012329-ABF9-4F9B-A302-B7EF18FF46ED}"/>
              </a:ext>
            </a:extLst>
          </p:cNvPr>
          <p:cNvSpPr/>
          <p:nvPr/>
        </p:nvSpPr>
        <p:spPr>
          <a:xfrm>
            <a:off x="3046734" y="5275341"/>
            <a:ext cx="531908" cy="226032"/>
          </a:xfrm>
          <a:custGeom>
            <a:avLst/>
            <a:gdLst/>
            <a:ahLst/>
            <a:cxnLst/>
            <a:rect l="l" t="t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defTabSz="554500"/>
            <a:endParaRPr sz="1092">
              <a:solidFill>
                <a:srgbClr val="595959"/>
              </a:solidFill>
              <a:latin typeface="Geometria"/>
            </a:endParaRPr>
          </a:p>
        </p:txBody>
      </p:sp>
      <p:sp>
        <p:nvSpPr>
          <p:cNvPr id="47" name="object 2">
            <a:extLst>
              <a:ext uri="{FF2B5EF4-FFF2-40B4-BE49-F238E27FC236}">
                <a16:creationId xmlns:a16="http://schemas.microsoft.com/office/drawing/2014/main" id="{2F9657ED-946C-4C47-8AD8-6FA09553E502}"/>
              </a:ext>
            </a:extLst>
          </p:cNvPr>
          <p:cNvSpPr/>
          <p:nvPr/>
        </p:nvSpPr>
        <p:spPr>
          <a:xfrm>
            <a:off x="6706557" y="5255503"/>
            <a:ext cx="531908" cy="226032"/>
          </a:xfrm>
          <a:custGeom>
            <a:avLst/>
            <a:gdLst/>
            <a:ahLst/>
            <a:cxnLst/>
            <a:rect l="l" t="t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defTabSz="554500"/>
            <a:endParaRPr sz="1092">
              <a:solidFill>
                <a:srgbClr val="595959"/>
              </a:solidFill>
              <a:latin typeface="Geometria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0091D18-915F-C861-434A-79DCC64193E4}"/>
              </a:ext>
            </a:extLst>
          </p:cNvPr>
          <p:cNvSpPr/>
          <p:nvPr/>
        </p:nvSpPr>
        <p:spPr>
          <a:xfrm>
            <a:off x="8524706" y="3074393"/>
            <a:ext cx="531908" cy="226032"/>
          </a:xfrm>
          <a:custGeom>
            <a:avLst/>
            <a:gdLst/>
            <a:ahLst/>
            <a:cxnLst/>
            <a:rect l="l" t="t" r="r" b="b"/>
            <a:pathLst>
              <a:path w="4324985" h="1793875">
                <a:moveTo>
                  <a:pt x="4324957" y="0"/>
                </a:moveTo>
                <a:lnTo>
                  <a:pt x="1258160" y="0"/>
                </a:lnTo>
                <a:lnTo>
                  <a:pt x="0" y="1793505"/>
                </a:lnTo>
                <a:lnTo>
                  <a:pt x="3073676" y="1793505"/>
                </a:lnTo>
                <a:lnTo>
                  <a:pt x="432495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defTabSz="554500"/>
            <a:endParaRPr sz="1092">
              <a:solidFill>
                <a:srgbClr val="595959"/>
              </a:solidFill>
              <a:latin typeface="Geometr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B96E1C-2228-0ED8-713E-E85C8DA0968E}"/>
              </a:ext>
            </a:extLst>
          </p:cNvPr>
          <p:cNvSpPr txBox="1"/>
          <p:nvPr/>
        </p:nvSpPr>
        <p:spPr>
          <a:xfrm>
            <a:off x="7823882" y="2285095"/>
            <a:ext cx="270541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Geometria Light" panose="020B0403020204020204" pitchFamily="34" charset="-52"/>
                <a:ea typeface="Geometria Light" panose="020B0403020204020204" pitchFamily="34" charset="-52"/>
              </a:defRPr>
            </a:lvl1pPr>
          </a:lstStyle>
          <a:p>
            <a:pPr defTabSz="554492">
              <a:defRPr/>
            </a:pPr>
            <a:r>
              <a:rPr lang="ru-RU" sz="1800">
                <a:solidFill>
                  <a:srgbClr val="2B3D4F"/>
                </a:solidFill>
                <a:latin typeface="+mn-lt"/>
              </a:rPr>
              <a:t>Фактический двойной пересчет</a:t>
            </a:r>
          </a:p>
          <a:p>
            <a:pPr defTabSz="554492">
              <a:defRPr/>
            </a:pPr>
            <a:endParaRPr lang="ru-RU" sz="1800">
              <a:solidFill>
                <a:srgbClr val="2B3D4F"/>
              </a:solidFill>
              <a:latin typeface="+mn-lt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1C0065F-9796-0963-E37E-6D10DA3FCE2A}"/>
              </a:ext>
            </a:extLst>
          </p:cNvPr>
          <p:cNvGrpSpPr/>
          <p:nvPr/>
        </p:nvGrpSpPr>
        <p:grpSpPr>
          <a:xfrm>
            <a:off x="3086393" y="3101252"/>
            <a:ext cx="1024754" cy="226648"/>
            <a:chOff x="3157498" y="2625530"/>
            <a:chExt cx="1024754" cy="226648"/>
          </a:xfrm>
        </p:grpSpPr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97268D40-574E-2578-DE97-C9D08F5D79B0}"/>
                </a:ext>
              </a:extLst>
            </p:cNvPr>
            <p:cNvSpPr/>
            <p:nvPr/>
          </p:nvSpPr>
          <p:spPr>
            <a:xfrm>
              <a:off x="3157498" y="2626146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0E442DBD-6B5A-6BC1-1516-F0F4C7FDDA0C}"/>
                </a:ext>
              </a:extLst>
            </p:cNvPr>
            <p:cNvSpPr/>
            <p:nvPr/>
          </p:nvSpPr>
          <p:spPr>
            <a:xfrm>
              <a:off x="3510292" y="2625579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90AEC4B1-3722-B09A-60FC-E43CD48CC8E2}"/>
                </a:ext>
              </a:extLst>
            </p:cNvPr>
            <p:cNvSpPr/>
            <p:nvPr/>
          </p:nvSpPr>
          <p:spPr>
            <a:xfrm>
              <a:off x="3650344" y="2625530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A7D544C-6196-A727-5110-665DEE27FF49}"/>
              </a:ext>
            </a:extLst>
          </p:cNvPr>
          <p:cNvGrpSpPr/>
          <p:nvPr/>
        </p:nvGrpSpPr>
        <p:grpSpPr>
          <a:xfrm>
            <a:off x="6758741" y="3100636"/>
            <a:ext cx="1024754" cy="226648"/>
            <a:chOff x="3157498" y="2625530"/>
            <a:chExt cx="1024754" cy="226648"/>
          </a:xfrm>
        </p:grpSpPr>
        <p:sp>
          <p:nvSpPr>
            <p:cNvPr id="20" name="object 2">
              <a:extLst>
                <a:ext uri="{FF2B5EF4-FFF2-40B4-BE49-F238E27FC236}">
                  <a16:creationId xmlns:a16="http://schemas.microsoft.com/office/drawing/2014/main" id="{7A7010FA-A67C-57A9-4D9B-6A824C3F8E0F}"/>
                </a:ext>
              </a:extLst>
            </p:cNvPr>
            <p:cNvSpPr/>
            <p:nvPr/>
          </p:nvSpPr>
          <p:spPr>
            <a:xfrm>
              <a:off x="3157498" y="2626146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21" name="object 2">
              <a:extLst>
                <a:ext uri="{FF2B5EF4-FFF2-40B4-BE49-F238E27FC236}">
                  <a16:creationId xmlns:a16="http://schemas.microsoft.com/office/drawing/2014/main" id="{CB71369B-C51C-C4E1-948D-7D896331784E}"/>
                </a:ext>
              </a:extLst>
            </p:cNvPr>
            <p:cNvSpPr/>
            <p:nvPr/>
          </p:nvSpPr>
          <p:spPr>
            <a:xfrm>
              <a:off x="3510292" y="2625579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E2CD255B-7B30-5CB7-B36F-9481389B1A83}"/>
                </a:ext>
              </a:extLst>
            </p:cNvPr>
            <p:cNvSpPr/>
            <p:nvPr/>
          </p:nvSpPr>
          <p:spPr>
            <a:xfrm>
              <a:off x="3650344" y="2625530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4D5D7D-9D6D-A295-2B06-9902C15CB844}"/>
              </a:ext>
            </a:extLst>
          </p:cNvPr>
          <p:cNvGrpSpPr/>
          <p:nvPr/>
        </p:nvGrpSpPr>
        <p:grpSpPr>
          <a:xfrm>
            <a:off x="1177415" y="5219972"/>
            <a:ext cx="1024754" cy="226648"/>
            <a:chOff x="3157498" y="2625530"/>
            <a:chExt cx="1024754" cy="226648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D5B434D4-9D21-4C79-FE1E-E16457648D5B}"/>
                </a:ext>
              </a:extLst>
            </p:cNvPr>
            <p:cNvSpPr/>
            <p:nvPr/>
          </p:nvSpPr>
          <p:spPr>
            <a:xfrm>
              <a:off x="3157498" y="2626146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4" name="object 2">
              <a:extLst>
                <a:ext uri="{FF2B5EF4-FFF2-40B4-BE49-F238E27FC236}">
                  <a16:creationId xmlns:a16="http://schemas.microsoft.com/office/drawing/2014/main" id="{39D2121C-A587-7615-BBAA-850ED34CA0EF}"/>
                </a:ext>
              </a:extLst>
            </p:cNvPr>
            <p:cNvSpPr/>
            <p:nvPr/>
          </p:nvSpPr>
          <p:spPr>
            <a:xfrm>
              <a:off x="3510292" y="2625579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B2590550-DF9E-E3D9-C2FA-0FBC44C7222D}"/>
                </a:ext>
              </a:extLst>
            </p:cNvPr>
            <p:cNvSpPr/>
            <p:nvPr/>
          </p:nvSpPr>
          <p:spPr>
            <a:xfrm>
              <a:off x="3650344" y="2625530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3CEFA55-F524-D4EC-691D-5605B332E402}"/>
              </a:ext>
            </a:extLst>
          </p:cNvPr>
          <p:cNvGrpSpPr/>
          <p:nvPr/>
        </p:nvGrpSpPr>
        <p:grpSpPr>
          <a:xfrm>
            <a:off x="4849763" y="5219356"/>
            <a:ext cx="1024754" cy="226648"/>
            <a:chOff x="3157498" y="2625530"/>
            <a:chExt cx="1024754" cy="226648"/>
          </a:xfrm>
        </p:grpSpPr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EFD2FC8D-6828-39C4-9959-B8D7BDEA1243}"/>
                </a:ext>
              </a:extLst>
            </p:cNvPr>
            <p:cNvSpPr/>
            <p:nvPr/>
          </p:nvSpPr>
          <p:spPr>
            <a:xfrm>
              <a:off x="3157498" y="2626146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FC00B14C-0A06-1952-8642-FE0800A45588}"/>
                </a:ext>
              </a:extLst>
            </p:cNvPr>
            <p:cNvSpPr/>
            <p:nvPr/>
          </p:nvSpPr>
          <p:spPr>
            <a:xfrm>
              <a:off x="3510292" y="2625579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D6F5F808-8C11-D250-C013-AE16129A8260}"/>
                </a:ext>
              </a:extLst>
            </p:cNvPr>
            <p:cNvSpPr/>
            <p:nvPr/>
          </p:nvSpPr>
          <p:spPr>
            <a:xfrm>
              <a:off x="3650344" y="2625530"/>
              <a:ext cx="531908" cy="226032"/>
            </a:xfrm>
            <a:custGeom>
              <a:avLst/>
              <a:gdLst/>
              <a:ahLst/>
              <a:cxnLst/>
              <a:rect l="l" t="t" r="r" b="b"/>
              <a:pathLst>
                <a:path w="4324985" h="1793875">
                  <a:moveTo>
                    <a:pt x="4324957" y="0"/>
                  </a:moveTo>
                  <a:lnTo>
                    <a:pt x="1258160" y="0"/>
                  </a:lnTo>
                  <a:lnTo>
                    <a:pt x="0" y="1793505"/>
                  </a:lnTo>
                  <a:lnTo>
                    <a:pt x="3073676" y="1793505"/>
                  </a:lnTo>
                  <a:lnTo>
                    <a:pt x="432495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defTabSz="554500"/>
              <a:endParaRPr sz="1092">
                <a:solidFill>
                  <a:srgbClr val="595959"/>
                </a:solidFill>
                <a:latin typeface="Geomet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0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E2C1FD43-4E76-65FA-5E92-1EBFF6E101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ru-RU" sz="2400">
                <a:latin typeface="Geometria Bold" panose="020B0703020204020204" pitchFamily="34" charset="-52"/>
              </a:rPr>
              <a:t>Наш подход обеспечивает точные данные </a:t>
            </a:r>
          </a:p>
          <a:p>
            <a:r>
              <a:rPr lang="ru-RU" sz="2400">
                <a:latin typeface="Geometria Bold" panose="020B0703020204020204" pitchFamily="34" charset="-52"/>
              </a:rPr>
              <a:t>для аналитики и управленческих решений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E39B2-373E-14AE-B048-DA2F4CCDCD53}"/>
              </a:ext>
            </a:extLst>
          </p:cNvPr>
          <p:cNvSpPr txBox="1"/>
          <p:nvPr/>
        </p:nvSpPr>
        <p:spPr>
          <a:xfrm>
            <a:off x="379272" y="1252196"/>
            <a:ext cx="610856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Тщательно готовим объект к проверке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и разграничиваем зоны ответственности</a:t>
            </a:r>
          </a:p>
          <a:p>
            <a:pPr marL="285750" indent="-28575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Организуем одновременную ревизию филиалов/отделений по всей стране</a:t>
            </a:r>
          </a:p>
          <a:p>
            <a:pPr marL="285750" indent="-28575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Используем современное оборудование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и программное обеспечение</a:t>
            </a:r>
          </a:p>
          <a:p>
            <a:pPr marL="285750" indent="-28575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Работаем ночью и в выходные,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не прерывая работу складов и магазинов</a:t>
            </a:r>
          </a:p>
          <a:p>
            <a:pPr marL="285750" indent="-28575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Привлекаем опытных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квалифицированных ревизоров</a:t>
            </a:r>
          </a:p>
          <a:p>
            <a:pPr marL="285750" indent="-28575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Оформляем отчет в формате,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удобном для вашей системы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учета</a:t>
            </a:r>
          </a:p>
          <a:p>
            <a:pPr marL="285750" indent="-285750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2"/>
                </a:solidFill>
              </a:rPr>
              <a:t>Делаем перекрестную </a:t>
            </a:r>
            <a:br>
              <a:rPr lang="ru-RU" sz="1600">
                <a:solidFill>
                  <a:schemeClr val="accent2"/>
                </a:solidFill>
              </a:rPr>
            </a:br>
            <a:r>
              <a:rPr lang="ru-RU" sz="1600">
                <a:solidFill>
                  <a:schemeClr val="accent2"/>
                </a:solidFill>
              </a:rPr>
              <a:t>проверку</a:t>
            </a:r>
          </a:p>
        </p:txBody>
      </p:sp>
      <p:pic>
        <p:nvPicPr>
          <p:cNvPr id="18" name="Рисунок 17" descr="Рабочий сканирует инвентарь">
            <a:extLst>
              <a:ext uri="{FF2B5EF4-FFF2-40B4-BE49-F238E27FC236}">
                <a16:creationId xmlns:a16="http://schemas.microsoft.com/office/drawing/2014/main" id="{64CD3567-C746-45EE-DC71-90C37D396B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8" b="10416"/>
          <a:stretch/>
        </p:blipFill>
        <p:spPr>
          <a:xfrm>
            <a:off x="3950553" y="1326948"/>
            <a:ext cx="8241447" cy="4794898"/>
          </a:xfrm>
        </p:spPr>
      </p:pic>
    </p:spTree>
    <p:extLst>
      <p:ext uri="{BB962C8B-B14F-4D97-AF65-F5344CB8AC3E}">
        <p14:creationId xmlns:p14="http://schemas.microsoft.com/office/powerpoint/2010/main" val="117187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DF85B5F-03AE-7B06-020C-54B2B4C5DB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>
                <a:latin typeface="+mj-lt"/>
              </a:rPr>
              <a:t>Стоимость инвентаризации</a:t>
            </a:r>
          </a:p>
        </p:txBody>
      </p:sp>
      <p:pic>
        <p:nvPicPr>
          <p:cNvPr id="9" name="Рисунок 8" descr="Склад контур">
            <a:extLst>
              <a:ext uri="{FF2B5EF4-FFF2-40B4-BE49-F238E27FC236}">
                <a16:creationId xmlns:a16="http://schemas.microsoft.com/office/drawing/2014/main" id="{73C7A5FA-AC54-7371-30DC-16292109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4012" y="2023826"/>
            <a:ext cx="1582185" cy="1582185"/>
          </a:xfrm>
          <a:prstGeom prst="rect">
            <a:avLst/>
          </a:prstGeom>
        </p:spPr>
      </p:pic>
      <p:pic>
        <p:nvPicPr>
          <p:cNvPr id="11" name="Рисунок 10" descr="Штрихкод контур">
            <a:extLst>
              <a:ext uri="{FF2B5EF4-FFF2-40B4-BE49-F238E27FC236}">
                <a16:creationId xmlns:a16="http://schemas.microsoft.com/office/drawing/2014/main" id="{33034726-A009-5006-96D5-83A92F8E9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0986" y="2192166"/>
            <a:ext cx="1413845" cy="1413845"/>
          </a:xfrm>
          <a:prstGeom prst="rect">
            <a:avLst/>
          </a:prstGeom>
        </p:spPr>
      </p:pic>
      <p:pic>
        <p:nvPicPr>
          <p:cNvPr id="13" name="Рисунок 12" descr="Тележка для покупок контур">
            <a:extLst>
              <a:ext uri="{FF2B5EF4-FFF2-40B4-BE49-F238E27FC236}">
                <a16:creationId xmlns:a16="http://schemas.microsoft.com/office/drawing/2014/main" id="{E1C8CF65-7C60-94F9-DCE8-DAE08A875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0873" y="2278625"/>
            <a:ext cx="1302624" cy="1302624"/>
          </a:xfrm>
          <a:prstGeom prst="rect">
            <a:avLst/>
          </a:prstGeom>
        </p:spPr>
      </p:pic>
      <p:pic>
        <p:nvPicPr>
          <p:cNvPr id="15" name="Рисунок 14" descr="Компьютер контур">
            <a:extLst>
              <a:ext uri="{FF2B5EF4-FFF2-40B4-BE49-F238E27FC236}">
                <a16:creationId xmlns:a16="http://schemas.microsoft.com/office/drawing/2014/main" id="{305BAB49-5343-F744-7C7E-B8E96D52B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3267" y="2303388"/>
            <a:ext cx="1302623" cy="13026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5293B4-33ED-40F8-FB26-0C7E2782128A}"/>
              </a:ext>
            </a:extLst>
          </p:cNvPr>
          <p:cNvSpPr txBox="1"/>
          <p:nvPr/>
        </p:nvSpPr>
        <p:spPr>
          <a:xfrm>
            <a:off x="3516197" y="5391008"/>
            <a:ext cx="436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>
                <a:solidFill>
                  <a:schemeClr val="tx2"/>
                </a:solidFill>
                <a:latin typeface="+mj-lt"/>
              </a:rPr>
              <a:t>1 </a:t>
            </a:r>
            <a:r>
              <a:rPr lang="en-US" sz="4800">
                <a:solidFill>
                  <a:schemeClr val="tx2"/>
                </a:solidFill>
                <a:latin typeface="+mj-lt"/>
              </a:rPr>
              <a:t>SKU </a:t>
            </a:r>
            <a:r>
              <a:rPr lang="ru-RU" sz="4800">
                <a:solidFill>
                  <a:schemeClr val="tx2"/>
                </a:solidFill>
                <a:latin typeface="+mj-lt"/>
              </a:rPr>
              <a:t>от</a:t>
            </a:r>
            <a:r>
              <a:rPr lang="en-US" sz="4800">
                <a:solidFill>
                  <a:schemeClr val="tx2"/>
                </a:solidFill>
                <a:latin typeface="+mj-lt"/>
              </a:rPr>
              <a:t> </a:t>
            </a:r>
            <a:r>
              <a:rPr lang="ru-RU" sz="4800">
                <a:solidFill>
                  <a:schemeClr val="tx2"/>
                </a:solidFill>
                <a:latin typeface="+mj-lt"/>
              </a:rPr>
              <a:t>1 р. </a:t>
            </a:r>
          </a:p>
        </p:txBody>
      </p:sp>
      <p:sp>
        <p:nvSpPr>
          <p:cNvPr id="24" name="Параллелограмм 23">
            <a:extLst>
              <a:ext uri="{FF2B5EF4-FFF2-40B4-BE49-F238E27FC236}">
                <a16:creationId xmlns:a16="http://schemas.microsoft.com/office/drawing/2014/main" id="{72352330-AEA8-2265-224A-273C4611EA3C}"/>
              </a:ext>
            </a:extLst>
          </p:cNvPr>
          <p:cNvSpPr/>
          <p:nvPr/>
        </p:nvSpPr>
        <p:spPr>
          <a:xfrm>
            <a:off x="948711" y="4043081"/>
            <a:ext cx="2809593" cy="750478"/>
          </a:xfrm>
          <a:prstGeom prst="parallelogram">
            <a:avLst>
              <a:gd name="adj" fmla="val 84511"/>
            </a:avLst>
          </a:prstGeom>
          <a:solidFill>
            <a:srgbClr val="2B3D4E"/>
          </a:solidFill>
          <a:ln w="6350">
            <a:solidFill>
              <a:srgbClr val="2B3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араллелограмм 24">
            <a:extLst>
              <a:ext uri="{FF2B5EF4-FFF2-40B4-BE49-F238E27FC236}">
                <a16:creationId xmlns:a16="http://schemas.microsoft.com/office/drawing/2014/main" id="{52C7E8EB-EBD7-1871-A6C8-B2B3B0408E9D}"/>
              </a:ext>
            </a:extLst>
          </p:cNvPr>
          <p:cNvSpPr/>
          <p:nvPr/>
        </p:nvSpPr>
        <p:spPr>
          <a:xfrm>
            <a:off x="3301104" y="4060778"/>
            <a:ext cx="2809593" cy="750478"/>
          </a:xfrm>
          <a:prstGeom prst="parallelogram">
            <a:avLst>
              <a:gd name="adj" fmla="val 84511"/>
            </a:avLst>
          </a:prstGeom>
          <a:solidFill>
            <a:srgbClr val="2B3D4E"/>
          </a:solidFill>
          <a:ln w="6350">
            <a:solidFill>
              <a:srgbClr val="2B3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EAB787BF-6166-817A-46CB-DFBA1952F577}"/>
              </a:ext>
            </a:extLst>
          </p:cNvPr>
          <p:cNvSpPr/>
          <p:nvPr/>
        </p:nvSpPr>
        <p:spPr>
          <a:xfrm>
            <a:off x="5653497" y="4060778"/>
            <a:ext cx="2809593" cy="750478"/>
          </a:xfrm>
          <a:prstGeom prst="parallelogram">
            <a:avLst>
              <a:gd name="adj" fmla="val 84511"/>
            </a:avLst>
          </a:prstGeom>
          <a:solidFill>
            <a:srgbClr val="2B3D4E"/>
          </a:solidFill>
          <a:ln w="6350">
            <a:solidFill>
              <a:srgbClr val="2B3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D92CF37C-6D3E-1958-305F-1532565B107A}"/>
              </a:ext>
            </a:extLst>
          </p:cNvPr>
          <p:cNvSpPr/>
          <p:nvPr/>
        </p:nvSpPr>
        <p:spPr>
          <a:xfrm>
            <a:off x="8005890" y="4064046"/>
            <a:ext cx="2809593" cy="750478"/>
          </a:xfrm>
          <a:prstGeom prst="parallelogram">
            <a:avLst>
              <a:gd name="adj" fmla="val 84511"/>
            </a:avLst>
          </a:prstGeom>
          <a:solidFill>
            <a:srgbClr val="2B3D4E"/>
          </a:solidFill>
          <a:ln w="6350">
            <a:solidFill>
              <a:srgbClr val="2B3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EAAD5-05A5-8EDD-F2F5-A00B4809470A}"/>
              </a:ext>
            </a:extLst>
          </p:cNvPr>
          <p:cNvSpPr txBox="1"/>
          <p:nvPr/>
        </p:nvSpPr>
        <p:spPr>
          <a:xfrm>
            <a:off x="1767271" y="4233654"/>
            <a:ext cx="117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+mj-lt"/>
              </a:rPr>
              <a:t>СКЛАД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2E8CE-E21F-CEA0-E2C1-D60F8F6851DB}"/>
              </a:ext>
            </a:extLst>
          </p:cNvPr>
          <p:cNvSpPr txBox="1"/>
          <p:nvPr/>
        </p:nvSpPr>
        <p:spPr>
          <a:xfrm>
            <a:off x="3951097" y="4251351"/>
            <a:ext cx="150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+mj-lt"/>
              </a:rPr>
              <a:t>МАГАЗИН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47836-EE7B-A2F7-248E-3971339E3E26}"/>
              </a:ext>
            </a:extLst>
          </p:cNvPr>
          <p:cNvSpPr txBox="1"/>
          <p:nvPr/>
        </p:nvSpPr>
        <p:spPr>
          <a:xfrm>
            <a:off x="5557697" y="4112851"/>
            <a:ext cx="308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+mj-lt"/>
              </a:rPr>
              <a:t>ОСНОВНЫЕ 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+mj-lt"/>
              </a:rPr>
              <a:t>СРЕДСТВА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1C4A6-BEC3-A7B7-B0D2-AA6B8DBE826C}"/>
              </a:ext>
            </a:extLst>
          </p:cNvPr>
          <p:cNvSpPr txBox="1"/>
          <p:nvPr/>
        </p:nvSpPr>
        <p:spPr>
          <a:xfrm>
            <a:off x="8366540" y="4254554"/>
            <a:ext cx="208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+mj-lt"/>
              </a:rPr>
              <a:t>МАРКИРОВКА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C519BF2-736F-3315-1B6A-7CAE8D7840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786"/>
          <a:stretch/>
        </p:blipFill>
        <p:spPr>
          <a:xfrm>
            <a:off x="-1" y="4043081"/>
            <a:ext cx="1357991" cy="75597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32D5CFE-67E1-0EB1-EA30-F559160893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4647"/>
          <a:stretch/>
        </p:blipFill>
        <p:spPr>
          <a:xfrm>
            <a:off x="10351280" y="4061822"/>
            <a:ext cx="1840720" cy="75597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E0796FF-7D67-7581-E3DC-73787D7862C3}"/>
              </a:ext>
            </a:extLst>
          </p:cNvPr>
          <p:cNvSpPr/>
          <p:nvPr/>
        </p:nvSpPr>
        <p:spPr>
          <a:xfrm>
            <a:off x="0" y="4043081"/>
            <a:ext cx="160774" cy="7504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8589780-87FE-6FD2-347E-FAA60812C4BB}"/>
              </a:ext>
            </a:extLst>
          </p:cNvPr>
          <p:cNvSpPr/>
          <p:nvPr/>
        </p:nvSpPr>
        <p:spPr>
          <a:xfrm>
            <a:off x="12036591" y="4067314"/>
            <a:ext cx="160774" cy="7504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</p:spTree>
    <p:extLst>
      <p:ext uri="{BB962C8B-B14F-4D97-AF65-F5344CB8AC3E}">
        <p14:creationId xmlns:p14="http://schemas.microsoft.com/office/powerpoint/2010/main" val="923279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>
            <a:extLst>
              <a:ext uri="{FF2B5EF4-FFF2-40B4-BE49-F238E27FC236}">
                <a16:creationId xmlns:a16="http://schemas.microsoft.com/office/drawing/2014/main" id="{1FC8FE06-928D-4577-98F0-B2721BDAA4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ru-RU">
                <a:latin typeface="+mj-lt"/>
              </a:rPr>
              <a:t>Нам доверяют</a:t>
            </a:r>
          </a:p>
        </p:txBody>
      </p:sp>
      <p:pic>
        <p:nvPicPr>
          <p:cNvPr id="20" name="Picture 2" descr="Фронери Рус - Ритейл - Платформа СМ2">
            <a:extLst>
              <a:ext uri="{FF2B5EF4-FFF2-40B4-BE49-F238E27FC236}">
                <a16:creationId xmlns:a16="http://schemas.microsoft.com/office/drawing/2014/main" id="{A6F3AC3A-2209-157A-C8A0-7D0B8289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24" y="4817782"/>
            <a:ext cx="1837562" cy="7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Файл:Henkel-Logo.svg — Википедия">
            <a:extLst>
              <a:ext uri="{FF2B5EF4-FFF2-40B4-BE49-F238E27FC236}">
                <a16:creationId xmlns:a16="http://schemas.microsoft.com/office/drawing/2014/main" id="{DC7F50AB-5225-C9D9-A04C-C2305D82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1" y="3394536"/>
            <a:ext cx="1584601" cy="8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s://upload.wikimedia.org/wikipedia/commons/thumb/c/c6/Pepsi_logo_new.svg/2560px-Pepsi_logo_new.svg.png">
            <a:extLst>
              <a:ext uri="{FF2B5EF4-FFF2-40B4-BE49-F238E27FC236}">
                <a16:creationId xmlns:a16="http://schemas.microsoft.com/office/drawing/2014/main" id="{02413960-DA86-095F-DF94-7E1E4097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89" y="5785084"/>
            <a:ext cx="1807013" cy="56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Danone» — торговая марка молочной продукции">
            <a:extLst>
              <a:ext uri="{FF2B5EF4-FFF2-40B4-BE49-F238E27FC236}">
                <a16:creationId xmlns:a16="http://schemas.microsoft.com/office/drawing/2014/main" id="{B2201D8B-0248-CA68-F832-9571E75AF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35874" r="12954" b="33473"/>
          <a:stretch/>
        </p:blipFill>
        <p:spPr bwMode="auto">
          <a:xfrm>
            <a:off x="3201942" y="1483940"/>
            <a:ext cx="1776394" cy="7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Бритиш Американ Тобакко Россия">
            <a:extLst>
              <a:ext uri="{FF2B5EF4-FFF2-40B4-BE49-F238E27FC236}">
                <a16:creationId xmlns:a16="http://schemas.microsoft.com/office/drawing/2014/main" id="{06B9745C-F7A3-968F-9118-44BE0DEF3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6" b="33085"/>
          <a:stretch/>
        </p:blipFill>
        <p:spPr bwMode="auto">
          <a:xfrm>
            <a:off x="8423550" y="2144224"/>
            <a:ext cx="1664460" cy="7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ООО «Дж.Т.И. Россия»: финансовые показатели - топ 100 компаний - Коммерсантъ">
            <a:extLst>
              <a:ext uri="{FF2B5EF4-FFF2-40B4-BE49-F238E27FC236}">
                <a16:creationId xmlns:a16="http://schemas.microsoft.com/office/drawing/2014/main" id="{29862086-C252-A5C6-FED9-A3C592DA1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t="18597" r="23497" b="17316"/>
          <a:stretch/>
        </p:blipFill>
        <p:spPr bwMode="auto">
          <a:xfrm>
            <a:off x="7797621" y="3483566"/>
            <a:ext cx="1137062" cy="78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Файл:OZON 2019.svg — Википедия">
            <a:extLst>
              <a:ext uri="{FF2B5EF4-FFF2-40B4-BE49-F238E27FC236}">
                <a16:creationId xmlns:a16="http://schemas.microsoft.com/office/drawing/2014/main" id="{74494009-1654-98C8-E31F-574BE83E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24" y="5980851"/>
            <a:ext cx="1317394" cy="2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Мировые бренды Petcare, Food, Mars Wrigley и Edge">
            <a:extLst>
              <a:ext uri="{FF2B5EF4-FFF2-40B4-BE49-F238E27FC236}">
                <a16:creationId xmlns:a16="http://schemas.microsoft.com/office/drawing/2014/main" id="{B00C6274-EC92-A42F-ED75-A8D5A971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20" y="1445601"/>
            <a:ext cx="1779280" cy="7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4" descr="FM Logistic Россия | логистические услуги и решения по всему миру">
            <a:extLst>
              <a:ext uri="{FF2B5EF4-FFF2-40B4-BE49-F238E27FC236}">
                <a16:creationId xmlns:a16="http://schemas.microsoft.com/office/drawing/2014/main" id="{4D377095-B4BD-DD99-C5FB-55D7B3460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rgbClr val="A3B8D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4" t="36238" r="14445" b="37129"/>
          <a:stretch/>
        </p:blipFill>
        <p:spPr bwMode="auto">
          <a:xfrm>
            <a:off x="8142300" y="4965620"/>
            <a:ext cx="1771842" cy="4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">
            <a:extLst>
              <a:ext uri="{FF2B5EF4-FFF2-40B4-BE49-F238E27FC236}">
                <a16:creationId xmlns:a16="http://schemas.microsoft.com/office/drawing/2014/main" id="{05565AE3-0DFB-0F62-60C5-DCBB3AF76A48}"/>
              </a:ext>
            </a:extLst>
          </p:cNvPr>
          <p:cNvGrpSpPr/>
          <p:nvPr/>
        </p:nvGrpSpPr>
        <p:grpSpPr>
          <a:xfrm>
            <a:off x="4555250" y="2622580"/>
            <a:ext cx="3350280" cy="1397918"/>
            <a:chOff x="5241128" y="2382789"/>
            <a:chExt cx="1692000" cy="705994"/>
          </a:xfrm>
        </p:grpSpPr>
        <p:sp>
          <p:nvSpPr>
            <p:cNvPr id="36" name="Oval 27">
              <a:extLst>
                <a:ext uri="{FF2B5EF4-FFF2-40B4-BE49-F238E27FC236}">
                  <a16:creationId xmlns:a16="http://schemas.microsoft.com/office/drawing/2014/main" id="{418CA42F-13A4-609A-84E2-A1C02CE52E47}"/>
                </a:ext>
              </a:extLst>
            </p:cNvPr>
            <p:cNvSpPr/>
            <p:nvPr/>
          </p:nvSpPr>
          <p:spPr>
            <a:xfrm>
              <a:off x="5241128" y="2382789"/>
              <a:ext cx="1692000" cy="70599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Полилиния: фигура 40">
              <a:extLst>
                <a:ext uri="{FF2B5EF4-FFF2-40B4-BE49-F238E27FC236}">
                  <a16:creationId xmlns:a16="http://schemas.microsoft.com/office/drawing/2014/main" id="{10DF8B30-4E6F-0E8B-0D3A-62E4A2BFCD7F}"/>
                </a:ext>
              </a:extLst>
            </p:cNvPr>
            <p:cNvSpPr/>
            <p:nvPr/>
          </p:nvSpPr>
          <p:spPr>
            <a:xfrm>
              <a:off x="5544003" y="2672086"/>
              <a:ext cx="1115868" cy="212860"/>
            </a:xfrm>
            <a:custGeom>
              <a:avLst/>
              <a:gdLst>
                <a:gd name="connsiteX0" fmla="*/ 1339141 w 1862218"/>
                <a:gd name="connsiteY0" fmla="*/ 97924 h 355231"/>
                <a:gd name="connsiteX1" fmla="*/ 1321131 w 1862218"/>
                <a:gd name="connsiteY1" fmla="*/ 99965 h 355231"/>
                <a:gd name="connsiteX2" fmla="*/ 1304821 w 1862218"/>
                <a:gd name="connsiteY2" fmla="*/ 105809 h 355231"/>
                <a:gd name="connsiteX3" fmla="*/ 1290608 w 1862218"/>
                <a:gd name="connsiteY3" fmla="*/ 115056 h 355231"/>
                <a:gd name="connsiteX4" fmla="*/ 1278875 w 1862218"/>
                <a:gd name="connsiteY4" fmla="*/ 127299 h 355231"/>
                <a:gd name="connsiteX5" fmla="*/ 1270016 w 1862218"/>
                <a:gd name="connsiteY5" fmla="*/ 142134 h 355231"/>
                <a:gd name="connsiteX6" fmla="*/ 1264412 w 1862218"/>
                <a:gd name="connsiteY6" fmla="*/ 159154 h 355231"/>
                <a:gd name="connsiteX7" fmla="*/ 1262457 w 1862218"/>
                <a:gd name="connsiteY7" fmla="*/ 177950 h 355231"/>
                <a:gd name="connsiteX8" fmla="*/ 1264376 w 1862218"/>
                <a:gd name="connsiteY8" fmla="*/ 196822 h 355231"/>
                <a:gd name="connsiteX9" fmla="*/ 1269888 w 1862218"/>
                <a:gd name="connsiteY9" fmla="*/ 213791 h 355231"/>
                <a:gd name="connsiteX10" fmla="*/ 1278650 w 1862218"/>
                <a:gd name="connsiteY10" fmla="*/ 228489 h 355231"/>
                <a:gd name="connsiteX11" fmla="*/ 1290307 w 1862218"/>
                <a:gd name="connsiteY11" fmla="*/ 240553 h 355231"/>
                <a:gd name="connsiteX12" fmla="*/ 1304509 w 1862218"/>
                <a:gd name="connsiteY12" fmla="*/ 249617 h 355231"/>
                <a:gd name="connsiteX13" fmla="*/ 1320901 w 1862218"/>
                <a:gd name="connsiteY13" fmla="*/ 255322 h 355231"/>
                <a:gd name="connsiteX14" fmla="*/ 1339141 w 1862218"/>
                <a:gd name="connsiteY14" fmla="*/ 257308 h 355231"/>
                <a:gd name="connsiteX15" fmla="*/ 1357380 w 1862218"/>
                <a:gd name="connsiteY15" fmla="*/ 255322 h 355231"/>
                <a:gd name="connsiteX16" fmla="*/ 1373772 w 1862218"/>
                <a:gd name="connsiteY16" fmla="*/ 249617 h 355231"/>
                <a:gd name="connsiteX17" fmla="*/ 1387975 w 1862218"/>
                <a:gd name="connsiteY17" fmla="*/ 240553 h 355231"/>
                <a:gd name="connsiteX18" fmla="*/ 1399631 w 1862218"/>
                <a:gd name="connsiteY18" fmla="*/ 228489 h 355231"/>
                <a:gd name="connsiteX19" fmla="*/ 1408394 w 1862218"/>
                <a:gd name="connsiteY19" fmla="*/ 213791 h 355231"/>
                <a:gd name="connsiteX20" fmla="*/ 1413906 w 1862218"/>
                <a:gd name="connsiteY20" fmla="*/ 196822 h 355231"/>
                <a:gd name="connsiteX21" fmla="*/ 1415824 w 1862218"/>
                <a:gd name="connsiteY21" fmla="*/ 177950 h 355231"/>
                <a:gd name="connsiteX22" fmla="*/ 1413870 w 1862218"/>
                <a:gd name="connsiteY22" fmla="*/ 159154 h 355231"/>
                <a:gd name="connsiteX23" fmla="*/ 1408266 w 1862218"/>
                <a:gd name="connsiteY23" fmla="*/ 142134 h 355231"/>
                <a:gd name="connsiteX24" fmla="*/ 1399407 w 1862218"/>
                <a:gd name="connsiteY24" fmla="*/ 127299 h 355231"/>
                <a:gd name="connsiteX25" fmla="*/ 1387679 w 1862218"/>
                <a:gd name="connsiteY25" fmla="*/ 115056 h 355231"/>
                <a:gd name="connsiteX26" fmla="*/ 1373461 w 1862218"/>
                <a:gd name="connsiteY26" fmla="*/ 105809 h 355231"/>
                <a:gd name="connsiteX27" fmla="*/ 1357156 w 1862218"/>
                <a:gd name="connsiteY27" fmla="*/ 99965 h 355231"/>
                <a:gd name="connsiteX28" fmla="*/ 181293 w 1862218"/>
                <a:gd name="connsiteY28" fmla="*/ 97924 h 355231"/>
                <a:gd name="connsiteX29" fmla="*/ 163278 w 1862218"/>
                <a:gd name="connsiteY29" fmla="*/ 99965 h 355231"/>
                <a:gd name="connsiteX30" fmla="*/ 146973 w 1862218"/>
                <a:gd name="connsiteY30" fmla="*/ 105809 h 355231"/>
                <a:gd name="connsiteX31" fmla="*/ 132755 w 1862218"/>
                <a:gd name="connsiteY31" fmla="*/ 115056 h 355231"/>
                <a:gd name="connsiteX32" fmla="*/ 121027 w 1862218"/>
                <a:gd name="connsiteY32" fmla="*/ 127299 h 355231"/>
                <a:gd name="connsiteX33" fmla="*/ 112163 w 1862218"/>
                <a:gd name="connsiteY33" fmla="*/ 142134 h 355231"/>
                <a:gd name="connsiteX34" fmla="*/ 106564 w 1862218"/>
                <a:gd name="connsiteY34" fmla="*/ 159154 h 355231"/>
                <a:gd name="connsiteX35" fmla="*/ 104610 w 1862218"/>
                <a:gd name="connsiteY35" fmla="*/ 177950 h 355231"/>
                <a:gd name="connsiteX36" fmla="*/ 106524 w 1862218"/>
                <a:gd name="connsiteY36" fmla="*/ 196822 h 355231"/>
                <a:gd name="connsiteX37" fmla="*/ 112040 w 1862218"/>
                <a:gd name="connsiteY37" fmla="*/ 213791 h 355231"/>
                <a:gd name="connsiteX38" fmla="*/ 120798 w 1862218"/>
                <a:gd name="connsiteY38" fmla="*/ 228489 h 355231"/>
                <a:gd name="connsiteX39" fmla="*/ 132454 w 1862218"/>
                <a:gd name="connsiteY39" fmla="*/ 240553 h 355231"/>
                <a:gd name="connsiteX40" fmla="*/ 146656 w 1862218"/>
                <a:gd name="connsiteY40" fmla="*/ 249617 h 355231"/>
                <a:gd name="connsiteX41" fmla="*/ 163054 w 1862218"/>
                <a:gd name="connsiteY41" fmla="*/ 255322 h 355231"/>
                <a:gd name="connsiteX42" fmla="*/ 181293 w 1862218"/>
                <a:gd name="connsiteY42" fmla="*/ 257308 h 355231"/>
                <a:gd name="connsiteX43" fmla="*/ 199533 w 1862218"/>
                <a:gd name="connsiteY43" fmla="*/ 255322 h 355231"/>
                <a:gd name="connsiteX44" fmla="*/ 215925 w 1862218"/>
                <a:gd name="connsiteY44" fmla="*/ 249617 h 355231"/>
                <a:gd name="connsiteX45" fmla="*/ 230128 w 1862218"/>
                <a:gd name="connsiteY45" fmla="*/ 240553 h 355231"/>
                <a:gd name="connsiteX46" fmla="*/ 241784 w 1862218"/>
                <a:gd name="connsiteY46" fmla="*/ 228489 h 355231"/>
                <a:gd name="connsiteX47" fmla="*/ 250541 w 1862218"/>
                <a:gd name="connsiteY47" fmla="*/ 213791 h 355231"/>
                <a:gd name="connsiteX48" fmla="*/ 256058 w 1862218"/>
                <a:gd name="connsiteY48" fmla="*/ 196822 h 355231"/>
                <a:gd name="connsiteX49" fmla="*/ 257972 w 1862218"/>
                <a:gd name="connsiteY49" fmla="*/ 177950 h 355231"/>
                <a:gd name="connsiteX50" fmla="*/ 256017 w 1862218"/>
                <a:gd name="connsiteY50" fmla="*/ 159154 h 355231"/>
                <a:gd name="connsiteX51" fmla="*/ 250419 w 1862218"/>
                <a:gd name="connsiteY51" fmla="*/ 142134 h 355231"/>
                <a:gd name="connsiteX52" fmla="*/ 241559 w 1862218"/>
                <a:gd name="connsiteY52" fmla="*/ 127299 h 355231"/>
                <a:gd name="connsiteX53" fmla="*/ 229826 w 1862218"/>
                <a:gd name="connsiteY53" fmla="*/ 115056 h 355231"/>
                <a:gd name="connsiteX54" fmla="*/ 215614 w 1862218"/>
                <a:gd name="connsiteY54" fmla="*/ 105809 h 355231"/>
                <a:gd name="connsiteX55" fmla="*/ 199303 w 1862218"/>
                <a:gd name="connsiteY55" fmla="*/ 99965 h 355231"/>
                <a:gd name="connsiteX56" fmla="*/ 1576229 w 1862218"/>
                <a:gd name="connsiteY56" fmla="*/ 6686 h 355231"/>
                <a:gd name="connsiteX57" fmla="*/ 1680936 w 1862218"/>
                <a:gd name="connsiteY57" fmla="*/ 6686 h 355231"/>
                <a:gd name="connsiteX58" fmla="*/ 1680936 w 1862218"/>
                <a:gd name="connsiteY58" fmla="*/ 88794 h 355231"/>
                <a:gd name="connsiteX59" fmla="*/ 1738466 w 1862218"/>
                <a:gd name="connsiteY59" fmla="*/ 6686 h 355231"/>
                <a:gd name="connsiteX60" fmla="*/ 1862218 w 1862218"/>
                <a:gd name="connsiteY60" fmla="*/ 6686 h 355231"/>
                <a:gd name="connsiteX61" fmla="*/ 1776093 w 1862218"/>
                <a:gd name="connsiteY61" fmla="*/ 129606 h 355231"/>
                <a:gd name="connsiteX62" fmla="*/ 1680936 w 1862218"/>
                <a:gd name="connsiteY62" fmla="*/ 129606 h 355231"/>
                <a:gd name="connsiteX63" fmla="*/ 1680936 w 1862218"/>
                <a:gd name="connsiteY63" fmla="*/ 348551 h 355231"/>
                <a:gd name="connsiteX64" fmla="*/ 1576229 w 1862218"/>
                <a:gd name="connsiteY64" fmla="*/ 348551 h 355231"/>
                <a:gd name="connsiteX65" fmla="*/ 1008686 w 1862218"/>
                <a:gd name="connsiteY65" fmla="*/ 0 h 355231"/>
                <a:gd name="connsiteX66" fmla="*/ 1030590 w 1862218"/>
                <a:gd name="connsiteY66" fmla="*/ 1292 h 355231"/>
                <a:gd name="connsiteX67" fmla="*/ 1051942 w 1862218"/>
                <a:gd name="connsiteY67" fmla="*/ 5088 h 355231"/>
                <a:gd name="connsiteX68" fmla="*/ 1072514 w 1862218"/>
                <a:gd name="connsiteY68" fmla="*/ 11269 h 355231"/>
                <a:gd name="connsiteX69" fmla="*/ 1092096 w 1862218"/>
                <a:gd name="connsiteY69" fmla="*/ 19720 h 355231"/>
                <a:gd name="connsiteX70" fmla="*/ 1110452 w 1862218"/>
                <a:gd name="connsiteY70" fmla="*/ 30309 h 355231"/>
                <a:gd name="connsiteX71" fmla="*/ 1127365 w 1862218"/>
                <a:gd name="connsiteY71" fmla="*/ 42930 h 355231"/>
                <a:gd name="connsiteX72" fmla="*/ 1070728 w 1862218"/>
                <a:gd name="connsiteY72" fmla="*/ 123762 h 355231"/>
                <a:gd name="connsiteX73" fmla="*/ 1057224 w 1862218"/>
                <a:gd name="connsiteY73" fmla="*/ 112729 h 355231"/>
                <a:gd name="connsiteX74" fmla="*/ 1042082 w 1862218"/>
                <a:gd name="connsiteY74" fmla="*/ 104625 h 355231"/>
                <a:gd name="connsiteX75" fmla="*/ 1025757 w 1862218"/>
                <a:gd name="connsiteY75" fmla="*/ 99629 h 355231"/>
                <a:gd name="connsiteX76" fmla="*/ 1008686 w 1862218"/>
                <a:gd name="connsiteY76" fmla="*/ 97924 h 355231"/>
                <a:gd name="connsiteX77" fmla="*/ 990201 w 1862218"/>
                <a:gd name="connsiteY77" fmla="*/ 99965 h 355231"/>
                <a:gd name="connsiteX78" fmla="*/ 973467 w 1862218"/>
                <a:gd name="connsiteY78" fmla="*/ 105809 h 355231"/>
                <a:gd name="connsiteX79" fmla="*/ 958882 w 1862218"/>
                <a:gd name="connsiteY79" fmla="*/ 115056 h 355231"/>
                <a:gd name="connsiteX80" fmla="*/ 946843 w 1862218"/>
                <a:gd name="connsiteY80" fmla="*/ 127299 h 355231"/>
                <a:gd name="connsiteX81" fmla="*/ 937754 w 1862218"/>
                <a:gd name="connsiteY81" fmla="*/ 142134 h 355231"/>
                <a:gd name="connsiteX82" fmla="*/ 932002 w 1862218"/>
                <a:gd name="connsiteY82" fmla="*/ 159154 h 355231"/>
                <a:gd name="connsiteX83" fmla="*/ 930002 w 1862218"/>
                <a:gd name="connsiteY83" fmla="*/ 177950 h 355231"/>
                <a:gd name="connsiteX84" fmla="*/ 931977 w 1862218"/>
                <a:gd name="connsiteY84" fmla="*/ 197057 h 355231"/>
                <a:gd name="connsiteX85" fmla="*/ 937687 w 1862218"/>
                <a:gd name="connsiteY85" fmla="*/ 214118 h 355231"/>
                <a:gd name="connsiteX86" fmla="*/ 946797 w 1862218"/>
                <a:gd name="connsiteY86" fmla="*/ 228800 h 355231"/>
                <a:gd name="connsiteX87" fmla="*/ 958984 w 1862218"/>
                <a:gd name="connsiteY87" fmla="*/ 240788 h 355231"/>
                <a:gd name="connsiteX88" fmla="*/ 973917 w 1862218"/>
                <a:gd name="connsiteY88" fmla="*/ 249749 h 355231"/>
                <a:gd name="connsiteX89" fmla="*/ 991263 w 1862218"/>
                <a:gd name="connsiteY89" fmla="*/ 255363 h 355231"/>
                <a:gd name="connsiteX90" fmla="*/ 1010692 w 1862218"/>
                <a:gd name="connsiteY90" fmla="*/ 257308 h 355231"/>
                <a:gd name="connsiteX91" fmla="*/ 1030651 w 1862218"/>
                <a:gd name="connsiteY91" fmla="*/ 254853 h 355231"/>
                <a:gd name="connsiteX92" fmla="*/ 1048380 w 1862218"/>
                <a:gd name="connsiteY92" fmla="*/ 248387 h 355231"/>
                <a:gd name="connsiteX93" fmla="*/ 1063522 w 1862218"/>
                <a:gd name="connsiteY93" fmla="*/ 239236 h 355231"/>
                <a:gd name="connsiteX94" fmla="*/ 1075709 w 1862218"/>
                <a:gd name="connsiteY94" fmla="*/ 228734 h 355231"/>
                <a:gd name="connsiteX95" fmla="*/ 1132999 w 1862218"/>
                <a:gd name="connsiteY95" fmla="*/ 310490 h 355231"/>
                <a:gd name="connsiteX96" fmla="*/ 1118021 w 1862218"/>
                <a:gd name="connsiteY96" fmla="*/ 322401 h 355231"/>
                <a:gd name="connsiteX97" fmla="*/ 1102124 w 1862218"/>
                <a:gd name="connsiteY97" fmla="*/ 332460 h 355231"/>
                <a:gd name="connsiteX98" fmla="*/ 1085288 w 1862218"/>
                <a:gd name="connsiteY98" fmla="*/ 340671 h 355231"/>
                <a:gd name="connsiteX99" fmla="*/ 1067482 w 1862218"/>
                <a:gd name="connsiteY99" fmla="*/ 347050 h 355231"/>
                <a:gd name="connsiteX100" fmla="*/ 1048686 w 1862218"/>
                <a:gd name="connsiteY100" fmla="*/ 351598 h 355231"/>
                <a:gd name="connsiteX101" fmla="*/ 1028870 w 1862218"/>
                <a:gd name="connsiteY101" fmla="*/ 354323 h 355231"/>
                <a:gd name="connsiteX102" fmla="*/ 1008012 w 1862218"/>
                <a:gd name="connsiteY102" fmla="*/ 355231 h 355231"/>
                <a:gd name="connsiteX103" fmla="*/ 987548 w 1862218"/>
                <a:gd name="connsiteY103" fmla="*/ 354231 h 355231"/>
                <a:gd name="connsiteX104" fmla="*/ 967859 w 1862218"/>
                <a:gd name="connsiteY104" fmla="*/ 351286 h 355231"/>
                <a:gd name="connsiteX105" fmla="*/ 949043 w 1862218"/>
                <a:gd name="connsiteY105" fmla="*/ 346494 h 355231"/>
                <a:gd name="connsiteX106" fmla="*/ 931191 w 1862218"/>
                <a:gd name="connsiteY106" fmla="*/ 339947 h 355231"/>
                <a:gd name="connsiteX107" fmla="*/ 914396 w 1862218"/>
                <a:gd name="connsiteY107" fmla="*/ 331730 h 355231"/>
                <a:gd name="connsiteX108" fmla="*/ 898754 w 1862218"/>
                <a:gd name="connsiteY108" fmla="*/ 321937 h 355231"/>
                <a:gd name="connsiteX109" fmla="*/ 884362 w 1862218"/>
                <a:gd name="connsiteY109" fmla="*/ 310658 h 355231"/>
                <a:gd name="connsiteX110" fmla="*/ 871308 w 1862218"/>
                <a:gd name="connsiteY110" fmla="*/ 297986 h 355231"/>
                <a:gd name="connsiteX111" fmla="*/ 859692 w 1862218"/>
                <a:gd name="connsiteY111" fmla="*/ 284014 h 355231"/>
                <a:gd name="connsiteX112" fmla="*/ 849603 w 1862218"/>
                <a:gd name="connsiteY112" fmla="*/ 268831 h 355231"/>
                <a:gd name="connsiteX113" fmla="*/ 841137 w 1862218"/>
                <a:gd name="connsiteY113" fmla="*/ 252526 h 355231"/>
                <a:gd name="connsiteX114" fmla="*/ 834389 w 1862218"/>
                <a:gd name="connsiteY114" fmla="*/ 235200 h 355231"/>
                <a:gd name="connsiteX115" fmla="*/ 829450 w 1862218"/>
                <a:gd name="connsiteY115" fmla="*/ 216929 h 355231"/>
                <a:gd name="connsiteX116" fmla="*/ 826423 w 1862218"/>
                <a:gd name="connsiteY116" fmla="*/ 197818 h 355231"/>
                <a:gd name="connsiteX117" fmla="*/ 825392 w 1862218"/>
                <a:gd name="connsiteY117" fmla="*/ 177950 h 355231"/>
                <a:gd name="connsiteX118" fmla="*/ 826449 w 1862218"/>
                <a:gd name="connsiteY118" fmla="*/ 158297 h 355231"/>
                <a:gd name="connsiteX119" fmla="*/ 829547 w 1862218"/>
                <a:gd name="connsiteY119" fmla="*/ 139328 h 355231"/>
                <a:gd name="connsiteX120" fmla="*/ 834584 w 1862218"/>
                <a:gd name="connsiteY120" fmla="*/ 121129 h 355231"/>
                <a:gd name="connsiteX121" fmla="*/ 841463 w 1862218"/>
                <a:gd name="connsiteY121" fmla="*/ 103808 h 355231"/>
                <a:gd name="connsiteX122" fmla="*/ 850073 w 1862218"/>
                <a:gd name="connsiteY122" fmla="*/ 87467 h 355231"/>
                <a:gd name="connsiteX123" fmla="*/ 860310 w 1862218"/>
                <a:gd name="connsiteY123" fmla="*/ 72208 h 355231"/>
                <a:gd name="connsiteX124" fmla="*/ 872073 w 1862218"/>
                <a:gd name="connsiteY124" fmla="*/ 58128 h 355231"/>
                <a:gd name="connsiteX125" fmla="*/ 885260 w 1862218"/>
                <a:gd name="connsiteY125" fmla="*/ 45323 h 355231"/>
                <a:gd name="connsiteX126" fmla="*/ 899765 w 1862218"/>
                <a:gd name="connsiteY126" fmla="*/ 33902 h 355231"/>
                <a:gd name="connsiteX127" fmla="*/ 915483 w 1862218"/>
                <a:gd name="connsiteY127" fmla="*/ 23961 h 355231"/>
                <a:gd name="connsiteX128" fmla="*/ 932314 w 1862218"/>
                <a:gd name="connsiteY128" fmla="*/ 15606 h 355231"/>
                <a:gd name="connsiteX129" fmla="*/ 950155 w 1862218"/>
                <a:gd name="connsiteY129" fmla="*/ 8931 h 355231"/>
                <a:gd name="connsiteX130" fmla="*/ 968895 w 1862218"/>
                <a:gd name="connsiteY130" fmla="*/ 4037 h 355231"/>
                <a:gd name="connsiteX131" fmla="*/ 988441 w 1862218"/>
                <a:gd name="connsiteY131" fmla="*/ 1026 h 355231"/>
                <a:gd name="connsiteX132" fmla="*/ 636128 w 1862218"/>
                <a:gd name="connsiteY132" fmla="*/ 0 h 355231"/>
                <a:gd name="connsiteX133" fmla="*/ 655107 w 1862218"/>
                <a:gd name="connsiteY133" fmla="*/ 893 h 355231"/>
                <a:gd name="connsiteX134" fmla="*/ 673322 w 1862218"/>
                <a:gd name="connsiteY134" fmla="*/ 3562 h 355231"/>
                <a:gd name="connsiteX135" fmla="*/ 690602 w 1862218"/>
                <a:gd name="connsiteY135" fmla="*/ 8028 h 355231"/>
                <a:gd name="connsiteX136" fmla="*/ 706785 w 1862218"/>
                <a:gd name="connsiteY136" fmla="*/ 14285 h 355231"/>
                <a:gd name="connsiteX137" fmla="*/ 721691 w 1862218"/>
                <a:gd name="connsiteY137" fmla="*/ 22338 h 355231"/>
                <a:gd name="connsiteX138" fmla="*/ 735159 w 1862218"/>
                <a:gd name="connsiteY138" fmla="*/ 32202 h 355231"/>
                <a:gd name="connsiteX139" fmla="*/ 747020 w 1862218"/>
                <a:gd name="connsiteY139" fmla="*/ 43879 h 355231"/>
                <a:gd name="connsiteX140" fmla="*/ 757099 w 1862218"/>
                <a:gd name="connsiteY140" fmla="*/ 57378 h 355231"/>
                <a:gd name="connsiteX141" fmla="*/ 765234 w 1862218"/>
                <a:gd name="connsiteY141" fmla="*/ 72693 h 355231"/>
                <a:gd name="connsiteX142" fmla="*/ 771256 w 1862218"/>
                <a:gd name="connsiteY142" fmla="*/ 89845 h 355231"/>
                <a:gd name="connsiteX143" fmla="*/ 774991 w 1862218"/>
                <a:gd name="connsiteY143" fmla="*/ 108830 h 355231"/>
                <a:gd name="connsiteX144" fmla="*/ 776272 w 1862218"/>
                <a:gd name="connsiteY144" fmla="*/ 129657 h 355231"/>
                <a:gd name="connsiteX145" fmla="*/ 776272 w 1862218"/>
                <a:gd name="connsiteY145" fmla="*/ 348551 h 355231"/>
                <a:gd name="connsiteX146" fmla="*/ 671668 w 1862218"/>
                <a:gd name="connsiteY146" fmla="*/ 348551 h 355231"/>
                <a:gd name="connsiteX147" fmla="*/ 671668 w 1862218"/>
                <a:gd name="connsiteY147" fmla="*/ 167927 h 355231"/>
                <a:gd name="connsiteX148" fmla="*/ 670213 w 1862218"/>
                <a:gd name="connsiteY148" fmla="*/ 146529 h 355231"/>
                <a:gd name="connsiteX149" fmla="*/ 661007 w 1862218"/>
                <a:gd name="connsiteY149" fmla="*/ 120716 h 355231"/>
                <a:gd name="connsiteX150" fmla="*/ 646518 w 1862218"/>
                <a:gd name="connsiteY150" fmla="*/ 106819 h 355231"/>
                <a:gd name="connsiteX151" fmla="*/ 624885 w 1862218"/>
                <a:gd name="connsiteY151" fmla="*/ 98960 h 355231"/>
                <a:gd name="connsiteX152" fmla="*/ 612367 w 1862218"/>
                <a:gd name="connsiteY152" fmla="*/ 97924 h 355231"/>
                <a:gd name="connsiteX153" fmla="*/ 589672 w 1862218"/>
                <a:gd name="connsiteY153" fmla="*/ 101231 h 355231"/>
                <a:gd name="connsiteX154" fmla="*/ 569814 w 1862218"/>
                <a:gd name="connsiteY154" fmla="*/ 109585 h 355231"/>
                <a:gd name="connsiteX155" fmla="*/ 553734 w 1862218"/>
                <a:gd name="connsiteY155" fmla="*/ 120670 h 355231"/>
                <a:gd name="connsiteX156" fmla="*/ 542363 w 1862218"/>
                <a:gd name="connsiteY156" fmla="*/ 132142 h 355231"/>
                <a:gd name="connsiteX157" fmla="*/ 542363 w 1862218"/>
                <a:gd name="connsiteY157" fmla="*/ 348551 h 355231"/>
                <a:gd name="connsiteX158" fmla="*/ 437754 w 1862218"/>
                <a:gd name="connsiteY158" fmla="*/ 348551 h 355231"/>
                <a:gd name="connsiteX159" fmla="*/ 437754 w 1862218"/>
                <a:gd name="connsiteY159" fmla="*/ 6686 h 355231"/>
                <a:gd name="connsiteX160" fmla="*/ 539016 w 1862218"/>
                <a:gd name="connsiteY160" fmla="*/ 6686 h 355231"/>
                <a:gd name="connsiteX161" fmla="*/ 539016 w 1862218"/>
                <a:gd name="connsiteY161" fmla="*/ 36097 h 355231"/>
                <a:gd name="connsiteX162" fmla="*/ 552963 w 1862218"/>
                <a:gd name="connsiteY162" fmla="*/ 23991 h 355231"/>
                <a:gd name="connsiteX163" fmla="*/ 572193 w 1862218"/>
                <a:gd name="connsiteY163" fmla="*/ 13994 h 355231"/>
                <a:gd name="connsiteX164" fmla="*/ 594163 w 1862218"/>
                <a:gd name="connsiteY164" fmla="*/ 6441 h 355231"/>
                <a:gd name="connsiteX165" fmla="*/ 616327 w 1862218"/>
                <a:gd name="connsiteY165" fmla="*/ 1669 h 355231"/>
                <a:gd name="connsiteX166" fmla="*/ 167927 w 1862218"/>
                <a:gd name="connsiteY166" fmla="*/ 0 h 355231"/>
                <a:gd name="connsiteX167" fmla="*/ 186840 w 1862218"/>
                <a:gd name="connsiteY167" fmla="*/ 1276 h 355231"/>
                <a:gd name="connsiteX168" fmla="*/ 205376 w 1862218"/>
                <a:gd name="connsiteY168" fmla="*/ 5272 h 355231"/>
                <a:gd name="connsiteX169" fmla="*/ 223054 w 1862218"/>
                <a:gd name="connsiteY169" fmla="*/ 12243 h 355231"/>
                <a:gd name="connsiteX170" fmla="*/ 239405 w 1862218"/>
                <a:gd name="connsiteY170" fmla="*/ 22435 h 355231"/>
                <a:gd name="connsiteX171" fmla="*/ 253961 w 1862218"/>
                <a:gd name="connsiteY171" fmla="*/ 36112 h 355231"/>
                <a:gd name="connsiteX172" fmla="*/ 253961 w 1862218"/>
                <a:gd name="connsiteY172" fmla="*/ 6691 h 355231"/>
                <a:gd name="connsiteX173" fmla="*/ 257972 w 1862218"/>
                <a:gd name="connsiteY173" fmla="*/ 6691 h 355231"/>
                <a:gd name="connsiteX174" fmla="*/ 355227 w 1862218"/>
                <a:gd name="connsiteY174" fmla="*/ 6691 h 355231"/>
                <a:gd name="connsiteX175" fmla="*/ 355227 w 1862218"/>
                <a:gd name="connsiteY175" fmla="*/ 36112 h 355231"/>
                <a:gd name="connsiteX176" fmla="*/ 355227 w 1862218"/>
                <a:gd name="connsiteY176" fmla="*/ 97924 h 355231"/>
                <a:gd name="connsiteX177" fmla="*/ 355227 w 1862218"/>
                <a:gd name="connsiteY177" fmla="*/ 257308 h 355231"/>
                <a:gd name="connsiteX178" fmla="*/ 355227 w 1862218"/>
                <a:gd name="connsiteY178" fmla="*/ 319554 h 355231"/>
                <a:gd name="connsiteX179" fmla="*/ 355227 w 1862218"/>
                <a:gd name="connsiteY179" fmla="*/ 348551 h 355231"/>
                <a:gd name="connsiteX180" fmla="*/ 253961 w 1862218"/>
                <a:gd name="connsiteY180" fmla="*/ 348551 h 355231"/>
                <a:gd name="connsiteX181" fmla="*/ 253961 w 1862218"/>
                <a:gd name="connsiteY181" fmla="*/ 319554 h 355231"/>
                <a:gd name="connsiteX182" fmla="*/ 241738 w 1862218"/>
                <a:gd name="connsiteY182" fmla="*/ 331985 h 355231"/>
                <a:gd name="connsiteX183" fmla="*/ 226520 w 1862218"/>
                <a:gd name="connsiteY183" fmla="*/ 341922 h 355231"/>
                <a:gd name="connsiteX184" fmla="*/ 209275 w 1862218"/>
                <a:gd name="connsiteY184" fmla="*/ 349214 h 355231"/>
                <a:gd name="connsiteX185" fmla="*/ 190979 w 1862218"/>
                <a:gd name="connsiteY185" fmla="*/ 353700 h 355231"/>
                <a:gd name="connsiteX186" fmla="*/ 172602 w 1862218"/>
                <a:gd name="connsiteY186" fmla="*/ 355231 h 355231"/>
                <a:gd name="connsiteX187" fmla="*/ 151469 w 1862218"/>
                <a:gd name="connsiteY187" fmla="*/ 353925 h 355231"/>
                <a:gd name="connsiteX188" fmla="*/ 130780 w 1862218"/>
                <a:gd name="connsiteY188" fmla="*/ 350097 h 355231"/>
                <a:gd name="connsiteX189" fmla="*/ 110805 w 1862218"/>
                <a:gd name="connsiteY189" fmla="*/ 343861 h 355231"/>
                <a:gd name="connsiteX190" fmla="*/ 91826 w 1862218"/>
                <a:gd name="connsiteY190" fmla="*/ 335348 h 355231"/>
                <a:gd name="connsiteX191" fmla="*/ 74112 w 1862218"/>
                <a:gd name="connsiteY191" fmla="*/ 324677 h 355231"/>
                <a:gd name="connsiteX192" fmla="*/ 57939 w 1862218"/>
                <a:gd name="connsiteY192" fmla="*/ 311970 h 355231"/>
                <a:gd name="connsiteX193" fmla="*/ 43583 w 1862218"/>
                <a:gd name="connsiteY193" fmla="*/ 297349 h 355231"/>
                <a:gd name="connsiteX194" fmla="*/ 30595 w 1862218"/>
                <a:gd name="connsiteY194" fmla="*/ 280293 h 355231"/>
                <a:gd name="connsiteX195" fmla="*/ 19791 w 1862218"/>
                <a:gd name="connsiteY195" fmla="*/ 261809 h 355231"/>
                <a:gd name="connsiteX196" fmla="*/ 11253 w 1862218"/>
                <a:gd name="connsiteY196" fmla="*/ 242115 h 355231"/>
                <a:gd name="connsiteX197" fmla="*/ 5053 w 1862218"/>
                <a:gd name="connsiteY197" fmla="*/ 221431 h 355231"/>
                <a:gd name="connsiteX198" fmla="*/ 1276 w 1862218"/>
                <a:gd name="connsiteY198" fmla="*/ 199971 h 355231"/>
                <a:gd name="connsiteX199" fmla="*/ 0 w 1862218"/>
                <a:gd name="connsiteY199" fmla="*/ 177950 h 355231"/>
                <a:gd name="connsiteX200" fmla="*/ 965 w 1862218"/>
                <a:gd name="connsiteY200" fmla="*/ 158297 h 355231"/>
                <a:gd name="connsiteX201" fmla="*/ 3807 w 1862218"/>
                <a:gd name="connsiteY201" fmla="*/ 139328 h 355231"/>
                <a:gd name="connsiteX202" fmla="*/ 8421 w 1862218"/>
                <a:gd name="connsiteY202" fmla="*/ 121129 h 355231"/>
                <a:gd name="connsiteX203" fmla="*/ 14724 w 1862218"/>
                <a:gd name="connsiteY203" fmla="*/ 103808 h 355231"/>
                <a:gd name="connsiteX204" fmla="*/ 22608 w 1862218"/>
                <a:gd name="connsiteY204" fmla="*/ 87467 h 355231"/>
                <a:gd name="connsiteX205" fmla="*/ 31988 w 1862218"/>
                <a:gd name="connsiteY205" fmla="*/ 72208 h 355231"/>
                <a:gd name="connsiteX206" fmla="*/ 42767 w 1862218"/>
                <a:gd name="connsiteY206" fmla="*/ 58128 h 355231"/>
                <a:gd name="connsiteX207" fmla="*/ 54846 w 1862218"/>
                <a:gd name="connsiteY207" fmla="*/ 45323 h 355231"/>
                <a:gd name="connsiteX208" fmla="*/ 68136 w 1862218"/>
                <a:gd name="connsiteY208" fmla="*/ 33902 h 355231"/>
                <a:gd name="connsiteX209" fmla="*/ 82538 w 1862218"/>
                <a:gd name="connsiteY209" fmla="*/ 23961 h 355231"/>
                <a:gd name="connsiteX210" fmla="*/ 97955 w 1862218"/>
                <a:gd name="connsiteY210" fmla="*/ 15606 h 355231"/>
                <a:gd name="connsiteX211" fmla="*/ 114301 w 1862218"/>
                <a:gd name="connsiteY211" fmla="*/ 8931 h 355231"/>
                <a:gd name="connsiteX212" fmla="*/ 131474 w 1862218"/>
                <a:gd name="connsiteY212" fmla="*/ 4037 h 355231"/>
                <a:gd name="connsiteX213" fmla="*/ 149382 w 1862218"/>
                <a:gd name="connsiteY213" fmla="*/ 1026 h 355231"/>
                <a:gd name="connsiteX214" fmla="*/ 1339141 w 1862218"/>
                <a:gd name="connsiteY214" fmla="*/ 0 h 355231"/>
                <a:gd name="connsiteX215" fmla="*/ 1359161 w 1862218"/>
                <a:gd name="connsiteY215" fmla="*/ 1026 h 355231"/>
                <a:gd name="connsiteX216" fmla="*/ 1378493 w 1862218"/>
                <a:gd name="connsiteY216" fmla="*/ 4037 h 355231"/>
                <a:gd name="connsiteX217" fmla="*/ 1397034 w 1862218"/>
                <a:gd name="connsiteY217" fmla="*/ 8931 h 355231"/>
                <a:gd name="connsiteX218" fmla="*/ 1415824 w 1862218"/>
                <a:gd name="connsiteY218" fmla="*/ 16183 h 355231"/>
                <a:gd name="connsiteX219" fmla="*/ 1431323 w 1862218"/>
                <a:gd name="connsiteY219" fmla="*/ 23961 h 355231"/>
                <a:gd name="connsiteX220" fmla="*/ 1446873 w 1862218"/>
                <a:gd name="connsiteY220" fmla="*/ 33902 h 355231"/>
                <a:gd name="connsiteX221" fmla="*/ 1461219 w 1862218"/>
                <a:gd name="connsiteY221" fmla="*/ 45323 h 355231"/>
                <a:gd name="connsiteX222" fmla="*/ 1474263 w 1862218"/>
                <a:gd name="connsiteY222" fmla="*/ 58128 h 355231"/>
                <a:gd name="connsiteX223" fmla="*/ 1485894 w 1862218"/>
                <a:gd name="connsiteY223" fmla="*/ 72208 h 355231"/>
                <a:gd name="connsiteX224" fmla="*/ 1496024 w 1862218"/>
                <a:gd name="connsiteY224" fmla="*/ 87467 h 355231"/>
                <a:gd name="connsiteX225" fmla="*/ 1501470 w 1862218"/>
                <a:gd name="connsiteY225" fmla="*/ 97924 h 355231"/>
                <a:gd name="connsiteX226" fmla="*/ 1504537 w 1862218"/>
                <a:gd name="connsiteY226" fmla="*/ 103808 h 355231"/>
                <a:gd name="connsiteX227" fmla="*/ 1511339 w 1862218"/>
                <a:gd name="connsiteY227" fmla="*/ 121129 h 355231"/>
                <a:gd name="connsiteX228" fmla="*/ 1516321 w 1862218"/>
                <a:gd name="connsiteY228" fmla="*/ 139328 h 355231"/>
                <a:gd name="connsiteX229" fmla="*/ 1519387 w 1862218"/>
                <a:gd name="connsiteY229" fmla="*/ 158297 h 355231"/>
                <a:gd name="connsiteX230" fmla="*/ 1520434 w 1862218"/>
                <a:gd name="connsiteY230" fmla="*/ 177950 h 355231"/>
                <a:gd name="connsiteX231" fmla="*/ 1519387 w 1862218"/>
                <a:gd name="connsiteY231" fmla="*/ 197527 h 355231"/>
                <a:gd name="connsiteX232" fmla="*/ 1516321 w 1862218"/>
                <a:gd name="connsiteY232" fmla="*/ 216430 h 355231"/>
                <a:gd name="connsiteX233" fmla="*/ 1511339 w 1862218"/>
                <a:gd name="connsiteY233" fmla="*/ 234557 h 355231"/>
                <a:gd name="connsiteX234" fmla="*/ 1504537 w 1862218"/>
                <a:gd name="connsiteY234" fmla="*/ 251811 h 355231"/>
                <a:gd name="connsiteX235" fmla="*/ 1496024 w 1862218"/>
                <a:gd name="connsiteY235" fmla="*/ 268091 h 355231"/>
                <a:gd name="connsiteX236" fmla="*/ 1485894 w 1862218"/>
                <a:gd name="connsiteY236" fmla="*/ 283294 h 355231"/>
                <a:gd name="connsiteX237" fmla="*/ 1474263 w 1862218"/>
                <a:gd name="connsiteY237" fmla="*/ 297323 h 355231"/>
                <a:gd name="connsiteX238" fmla="*/ 1461219 w 1862218"/>
                <a:gd name="connsiteY238" fmla="*/ 310077 h 355231"/>
                <a:gd name="connsiteX239" fmla="*/ 1446873 w 1862218"/>
                <a:gd name="connsiteY239" fmla="*/ 321457 h 355231"/>
                <a:gd name="connsiteX240" fmla="*/ 1431323 w 1862218"/>
                <a:gd name="connsiteY240" fmla="*/ 331358 h 355231"/>
                <a:gd name="connsiteX241" fmla="*/ 1414676 w 1862218"/>
                <a:gd name="connsiteY241" fmla="*/ 339686 h 355231"/>
                <a:gd name="connsiteX242" fmla="*/ 1397034 w 1862218"/>
                <a:gd name="connsiteY242" fmla="*/ 346336 h 355231"/>
                <a:gd name="connsiteX243" fmla="*/ 1378493 w 1862218"/>
                <a:gd name="connsiteY243" fmla="*/ 351210 h 355231"/>
                <a:gd name="connsiteX244" fmla="*/ 1359161 w 1862218"/>
                <a:gd name="connsiteY244" fmla="*/ 354210 h 355231"/>
                <a:gd name="connsiteX245" fmla="*/ 1339141 w 1862218"/>
                <a:gd name="connsiteY245" fmla="*/ 355231 h 355231"/>
                <a:gd name="connsiteX246" fmla="*/ 1319120 w 1862218"/>
                <a:gd name="connsiteY246" fmla="*/ 354210 h 355231"/>
                <a:gd name="connsiteX247" fmla="*/ 1299788 w 1862218"/>
                <a:gd name="connsiteY247" fmla="*/ 351210 h 355231"/>
                <a:gd name="connsiteX248" fmla="*/ 1281253 w 1862218"/>
                <a:gd name="connsiteY248" fmla="*/ 346336 h 355231"/>
                <a:gd name="connsiteX249" fmla="*/ 1263605 w 1862218"/>
                <a:gd name="connsiteY249" fmla="*/ 339686 h 355231"/>
                <a:gd name="connsiteX250" fmla="*/ 1246958 w 1862218"/>
                <a:gd name="connsiteY250" fmla="*/ 331358 h 355231"/>
                <a:gd name="connsiteX251" fmla="*/ 1231408 w 1862218"/>
                <a:gd name="connsiteY251" fmla="*/ 321457 h 355231"/>
                <a:gd name="connsiteX252" fmla="*/ 1217062 w 1862218"/>
                <a:gd name="connsiteY252" fmla="*/ 310077 h 355231"/>
                <a:gd name="connsiteX253" fmla="*/ 1204023 w 1862218"/>
                <a:gd name="connsiteY253" fmla="*/ 297323 h 355231"/>
                <a:gd name="connsiteX254" fmla="*/ 1192388 w 1862218"/>
                <a:gd name="connsiteY254" fmla="*/ 283294 h 355231"/>
                <a:gd name="connsiteX255" fmla="*/ 1182257 w 1862218"/>
                <a:gd name="connsiteY255" fmla="*/ 268091 h 355231"/>
                <a:gd name="connsiteX256" fmla="*/ 1173745 w 1862218"/>
                <a:gd name="connsiteY256" fmla="*/ 251811 h 355231"/>
                <a:gd name="connsiteX257" fmla="*/ 1166942 w 1862218"/>
                <a:gd name="connsiteY257" fmla="*/ 234557 h 355231"/>
                <a:gd name="connsiteX258" fmla="*/ 1161961 w 1862218"/>
                <a:gd name="connsiteY258" fmla="*/ 216430 h 355231"/>
                <a:gd name="connsiteX259" fmla="*/ 1158894 w 1862218"/>
                <a:gd name="connsiteY259" fmla="*/ 197527 h 355231"/>
                <a:gd name="connsiteX260" fmla="*/ 1157848 w 1862218"/>
                <a:gd name="connsiteY260" fmla="*/ 177950 h 355231"/>
                <a:gd name="connsiteX261" fmla="*/ 1158894 w 1862218"/>
                <a:gd name="connsiteY261" fmla="*/ 158297 h 355231"/>
                <a:gd name="connsiteX262" fmla="*/ 1161961 w 1862218"/>
                <a:gd name="connsiteY262" fmla="*/ 139328 h 355231"/>
                <a:gd name="connsiteX263" fmla="*/ 1166942 w 1862218"/>
                <a:gd name="connsiteY263" fmla="*/ 121129 h 355231"/>
                <a:gd name="connsiteX264" fmla="*/ 1173745 w 1862218"/>
                <a:gd name="connsiteY264" fmla="*/ 103808 h 355231"/>
                <a:gd name="connsiteX265" fmla="*/ 1182257 w 1862218"/>
                <a:gd name="connsiteY265" fmla="*/ 87467 h 355231"/>
                <a:gd name="connsiteX266" fmla="*/ 1192388 w 1862218"/>
                <a:gd name="connsiteY266" fmla="*/ 72208 h 355231"/>
                <a:gd name="connsiteX267" fmla="*/ 1204023 w 1862218"/>
                <a:gd name="connsiteY267" fmla="*/ 58128 h 355231"/>
                <a:gd name="connsiteX268" fmla="*/ 1217062 w 1862218"/>
                <a:gd name="connsiteY268" fmla="*/ 45323 h 355231"/>
                <a:gd name="connsiteX269" fmla="*/ 1231408 w 1862218"/>
                <a:gd name="connsiteY269" fmla="*/ 33902 h 355231"/>
                <a:gd name="connsiteX270" fmla="*/ 1246958 w 1862218"/>
                <a:gd name="connsiteY270" fmla="*/ 23961 h 355231"/>
                <a:gd name="connsiteX271" fmla="*/ 1263605 w 1862218"/>
                <a:gd name="connsiteY271" fmla="*/ 15606 h 355231"/>
                <a:gd name="connsiteX272" fmla="*/ 1281253 w 1862218"/>
                <a:gd name="connsiteY272" fmla="*/ 8931 h 355231"/>
                <a:gd name="connsiteX273" fmla="*/ 1299788 w 1862218"/>
                <a:gd name="connsiteY273" fmla="*/ 4037 h 355231"/>
                <a:gd name="connsiteX274" fmla="*/ 1319120 w 1862218"/>
                <a:gd name="connsiteY274" fmla="*/ 1026 h 35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</a:cxnLst>
              <a:rect l="l" t="t" r="r" b="b"/>
              <a:pathLst>
                <a:path w="1862218" h="355231">
                  <a:moveTo>
                    <a:pt x="1339141" y="97924"/>
                  </a:moveTo>
                  <a:lnTo>
                    <a:pt x="1321131" y="99965"/>
                  </a:lnTo>
                  <a:lnTo>
                    <a:pt x="1304821" y="105809"/>
                  </a:lnTo>
                  <a:lnTo>
                    <a:pt x="1290608" y="115056"/>
                  </a:lnTo>
                  <a:lnTo>
                    <a:pt x="1278875" y="127299"/>
                  </a:lnTo>
                  <a:lnTo>
                    <a:pt x="1270016" y="142134"/>
                  </a:lnTo>
                  <a:lnTo>
                    <a:pt x="1264412" y="159154"/>
                  </a:lnTo>
                  <a:lnTo>
                    <a:pt x="1262457" y="177950"/>
                  </a:lnTo>
                  <a:lnTo>
                    <a:pt x="1264376" y="196822"/>
                  </a:lnTo>
                  <a:lnTo>
                    <a:pt x="1269888" y="213791"/>
                  </a:lnTo>
                  <a:lnTo>
                    <a:pt x="1278650" y="228489"/>
                  </a:lnTo>
                  <a:lnTo>
                    <a:pt x="1290307" y="240553"/>
                  </a:lnTo>
                  <a:lnTo>
                    <a:pt x="1304509" y="249617"/>
                  </a:lnTo>
                  <a:lnTo>
                    <a:pt x="1320901" y="255322"/>
                  </a:lnTo>
                  <a:lnTo>
                    <a:pt x="1339141" y="257308"/>
                  </a:lnTo>
                  <a:lnTo>
                    <a:pt x="1357380" y="255322"/>
                  </a:lnTo>
                  <a:lnTo>
                    <a:pt x="1373772" y="249617"/>
                  </a:lnTo>
                  <a:lnTo>
                    <a:pt x="1387975" y="240553"/>
                  </a:lnTo>
                  <a:lnTo>
                    <a:pt x="1399631" y="228489"/>
                  </a:lnTo>
                  <a:lnTo>
                    <a:pt x="1408394" y="213791"/>
                  </a:lnTo>
                  <a:lnTo>
                    <a:pt x="1413906" y="196822"/>
                  </a:lnTo>
                  <a:lnTo>
                    <a:pt x="1415824" y="177950"/>
                  </a:lnTo>
                  <a:lnTo>
                    <a:pt x="1413870" y="159154"/>
                  </a:lnTo>
                  <a:lnTo>
                    <a:pt x="1408266" y="142134"/>
                  </a:lnTo>
                  <a:lnTo>
                    <a:pt x="1399407" y="127299"/>
                  </a:lnTo>
                  <a:lnTo>
                    <a:pt x="1387679" y="115056"/>
                  </a:lnTo>
                  <a:lnTo>
                    <a:pt x="1373461" y="105809"/>
                  </a:lnTo>
                  <a:lnTo>
                    <a:pt x="1357156" y="99965"/>
                  </a:lnTo>
                  <a:close/>
                  <a:moveTo>
                    <a:pt x="181293" y="97924"/>
                  </a:moveTo>
                  <a:lnTo>
                    <a:pt x="163278" y="99965"/>
                  </a:lnTo>
                  <a:lnTo>
                    <a:pt x="146973" y="105809"/>
                  </a:lnTo>
                  <a:lnTo>
                    <a:pt x="132755" y="115056"/>
                  </a:lnTo>
                  <a:lnTo>
                    <a:pt x="121027" y="127299"/>
                  </a:lnTo>
                  <a:lnTo>
                    <a:pt x="112163" y="142134"/>
                  </a:lnTo>
                  <a:lnTo>
                    <a:pt x="106564" y="159154"/>
                  </a:lnTo>
                  <a:lnTo>
                    <a:pt x="104610" y="177950"/>
                  </a:lnTo>
                  <a:lnTo>
                    <a:pt x="106524" y="196822"/>
                  </a:lnTo>
                  <a:lnTo>
                    <a:pt x="112040" y="213791"/>
                  </a:lnTo>
                  <a:lnTo>
                    <a:pt x="120798" y="228489"/>
                  </a:lnTo>
                  <a:lnTo>
                    <a:pt x="132454" y="240553"/>
                  </a:lnTo>
                  <a:lnTo>
                    <a:pt x="146656" y="249617"/>
                  </a:lnTo>
                  <a:lnTo>
                    <a:pt x="163054" y="255322"/>
                  </a:lnTo>
                  <a:lnTo>
                    <a:pt x="181293" y="257308"/>
                  </a:lnTo>
                  <a:lnTo>
                    <a:pt x="199533" y="255322"/>
                  </a:lnTo>
                  <a:lnTo>
                    <a:pt x="215925" y="249617"/>
                  </a:lnTo>
                  <a:lnTo>
                    <a:pt x="230128" y="240553"/>
                  </a:lnTo>
                  <a:lnTo>
                    <a:pt x="241784" y="228489"/>
                  </a:lnTo>
                  <a:lnTo>
                    <a:pt x="250541" y="213791"/>
                  </a:lnTo>
                  <a:lnTo>
                    <a:pt x="256058" y="196822"/>
                  </a:lnTo>
                  <a:lnTo>
                    <a:pt x="257972" y="177950"/>
                  </a:lnTo>
                  <a:lnTo>
                    <a:pt x="256017" y="159154"/>
                  </a:lnTo>
                  <a:lnTo>
                    <a:pt x="250419" y="142134"/>
                  </a:lnTo>
                  <a:lnTo>
                    <a:pt x="241559" y="127299"/>
                  </a:lnTo>
                  <a:lnTo>
                    <a:pt x="229826" y="115056"/>
                  </a:lnTo>
                  <a:lnTo>
                    <a:pt x="215614" y="105809"/>
                  </a:lnTo>
                  <a:lnTo>
                    <a:pt x="199303" y="99965"/>
                  </a:lnTo>
                  <a:close/>
                  <a:moveTo>
                    <a:pt x="1576229" y="6686"/>
                  </a:moveTo>
                  <a:lnTo>
                    <a:pt x="1680936" y="6686"/>
                  </a:lnTo>
                  <a:lnTo>
                    <a:pt x="1680936" y="88794"/>
                  </a:lnTo>
                  <a:lnTo>
                    <a:pt x="1738466" y="6686"/>
                  </a:lnTo>
                  <a:lnTo>
                    <a:pt x="1862218" y="6686"/>
                  </a:lnTo>
                  <a:lnTo>
                    <a:pt x="1776093" y="129606"/>
                  </a:lnTo>
                  <a:lnTo>
                    <a:pt x="1680936" y="129606"/>
                  </a:lnTo>
                  <a:lnTo>
                    <a:pt x="1680936" y="348551"/>
                  </a:lnTo>
                  <a:lnTo>
                    <a:pt x="1576229" y="348551"/>
                  </a:lnTo>
                  <a:close/>
                  <a:moveTo>
                    <a:pt x="1008686" y="0"/>
                  </a:moveTo>
                  <a:lnTo>
                    <a:pt x="1030590" y="1292"/>
                  </a:lnTo>
                  <a:lnTo>
                    <a:pt x="1051942" y="5088"/>
                  </a:lnTo>
                  <a:lnTo>
                    <a:pt x="1072514" y="11269"/>
                  </a:lnTo>
                  <a:lnTo>
                    <a:pt x="1092096" y="19720"/>
                  </a:lnTo>
                  <a:lnTo>
                    <a:pt x="1110452" y="30309"/>
                  </a:lnTo>
                  <a:lnTo>
                    <a:pt x="1127365" y="42930"/>
                  </a:lnTo>
                  <a:lnTo>
                    <a:pt x="1070728" y="123762"/>
                  </a:lnTo>
                  <a:lnTo>
                    <a:pt x="1057224" y="112729"/>
                  </a:lnTo>
                  <a:lnTo>
                    <a:pt x="1042082" y="104625"/>
                  </a:lnTo>
                  <a:lnTo>
                    <a:pt x="1025757" y="99629"/>
                  </a:lnTo>
                  <a:lnTo>
                    <a:pt x="1008686" y="97924"/>
                  </a:lnTo>
                  <a:lnTo>
                    <a:pt x="990201" y="99965"/>
                  </a:lnTo>
                  <a:lnTo>
                    <a:pt x="973467" y="105809"/>
                  </a:lnTo>
                  <a:lnTo>
                    <a:pt x="958882" y="115056"/>
                  </a:lnTo>
                  <a:lnTo>
                    <a:pt x="946843" y="127299"/>
                  </a:lnTo>
                  <a:lnTo>
                    <a:pt x="937754" y="142134"/>
                  </a:lnTo>
                  <a:lnTo>
                    <a:pt x="932002" y="159154"/>
                  </a:lnTo>
                  <a:lnTo>
                    <a:pt x="930002" y="177950"/>
                  </a:lnTo>
                  <a:lnTo>
                    <a:pt x="931977" y="197057"/>
                  </a:lnTo>
                  <a:lnTo>
                    <a:pt x="937687" y="214118"/>
                  </a:lnTo>
                  <a:lnTo>
                    <a:pt x="946797" y="228800"/>
                  </a:lnTo>
                  <a:lnTo>
                    <a:pt x="958984" y="240788"/>
                  </a:lnTo>
                  <a:lnTo>
                    <a:pt x="973917" y="249749"/>
                  </a:lnTo>
                  <a:lnTo>
                    <a:pt x="991263" y="255363"/>
                  </a:lnTo>
                  <a:lnTo>
                    <a:pt x="1010692" y="257308"/>
                  </a:lnTo>
                  <a:lnTo>
                    <a:pt x="1030651" y="254853"/>
                  </a:lnTo>
                  <a:lnTo>
                    <a:pt x="1048380" y="248387"/>
                  </a:lnTo>
                  <a:lnTo>
                    <a:pt x="1063522" y="239236"/>
                  </a:lnTo>
                  <a:lnTo>
                    <a:pt x="1075709" y="228734"/>
                  </a:lnTo>
                  <a:lnTo>
                    <a:pt x="1132999" y="310490"/>
                  </a:lnTo>
                  <a:lnTo>
                    <a:pt x="1118021" y="322401"/>
                  </a:lnTo>
                  <a:lnTo>
                    <a:pt x="1102124" y="332460"/>
                  </a:lnTo>
                  <a:lnTo>
                    <a:pt x="1085288" y="340671"/>
                  </a:lnTo>
                  <a:lnTo>
                    <a:pt x="1067482" y="347050"/>
                  </a:lnTo>
                  <a:lnTo>
                    <a:pt x="1048686" y="351598"/>
                  </a:lnTo>
                  <a:lnTo>
                    <a:pt x="1028870" y="354323"/>
                  </a:lnTo>
                  <a:lnTo>
                    <a:pt x="1008012" y="355231"/>
                  </a:lnTo>
                  <a:lnTo>
                    <a:pt x="987548" y="354231"/>
                  </a:lnTo>
                  <a:lnTo>
                    <a:pt x="967859" y="351286"/>
                  </a:lnTo>
                  <a:lnTo>
                    <a:pt x="949043" y="346494"/>
                  </a:lnTo>
                  <a:lnTo>
                    <a:pt x="931191" y="339947"/>
                  </a:lnTo>
                  <a:lnTo>
                    <a:pt x="914396" y="331730"/>
                  </a:lnTo>
                  <a:lnTo>
                    <a:pt x="898754" y="321937"/>
                  </a:lnTo>
                  <a:lnTo>
                    <a:pt x="884362" y="310658"/>
                  </a:lnTo>
                  <a:lnTo>
                    <a:pt x="871308" y="297986"/>
                  </a:lnTo>
                  <a:lnTo>
                    <a:pt x="859692" y="284014"/>
                  </a:lnTo>
                  <a:lnTo>
                    <a:pt x="849603" y="268831"/>
                  </a:lnTo>
                  <a:lnTo>
                    <a:pt x="841137" y="252526"/>
                  </a:lnTo>
                  <a:lnTo>
                    <a:pt x="834389" y="235200"/>
                  </a:lnTo>
                  <a:lnTo>
                    <a:pt x="829450" y="216929"/>
                  </a:lnTo>
                  <a:lnTo>
                    <a:pt x="826423" y="197818"/>
                  </a:lnTo>
                  <a:lnTo>
                    <a:pt x="825392" y="177950"/>
                  </a:lnTo>
                  <a:lnTo>
                    <a:pt x="826449" y="158297"/>
                  </a:lnTo>
                  <a:lnTo>
                    <a:pt x="829547" y="139328"/>
                  </a:lnTo>
                  <a:lnTo>
                    <a:pt x="834584" y="121129"/>
                  </a:lnTo>
                  <a:lnTo>
                    <a:pt x="841463" y="103808"/>
                  </a:lnTo>
                  <a:lnTo>
                    <a:pt x="850073" y="87467"/>
                  </a:lnTo>
                  <a:lnTo>
                    <a:pt x="860310" y="72208"/>
                  </a:lnTo>
                  <a:lnTo>
                    <a:pt x="872073" y="58128"/>
                  </a:lnTo>
                  <a:lnTo>
                    <a:pt x="885260" y="45323"/>
                  </a:lnTo>
                  <a:lnTo>
                    <a:pt x="899765" y="33902"/>
                  </a:lnTo>
                  <a:lnTo>
                    <a:pt x="915483" y="23961"/>
                  </a:lnTo>
                  <a:lnTo>
                    <a:pt x="932314" y="15606"/>
                  </a:lnTo>
                  <a:lnTo>
                    <a:pt x="950155" y="8931"/>
                  </a:lnTo>
                  <a:lnTo>
                    <a:pt x="968895" y="4037"/>
                  </a:lnTo>
                  <a:lnTo>
                    <a:pt x="988441" y="1026"/>
                  </a:lnTo>
                  <a:close/>
                  <a:moveTo>
                    <a:pt x="636128" y="0"/>
                  </a:moveTo>
                  <a:lnTo>
                    <a:pt x="655107" y="893"/>
                  </a:lnTo>
                  <a:lnTo>
                    <a:pt x="673322" y="3562"/>
                  </a:lnTo>
                  <a:lnTo>
                    <a:pt x="690602" y="8028"/>
                  </a:lnTo>
                  <a:lnTo>
                    <a:pt x="706785" y="14285"/>
                  </a:lnTo>
                  <a:lnTo>
                    <a:pt x="721691" y="22338"/>
                  </a:lnTo>
                  <a:lnTo>
                    <a:pt x="735159" y="32202"/>
                  </a:lnTo>
                  <a:lnTo>
                    <a:pt x="747020" y="43879"/>
                  </a:lnTo>
                  <a:lnTo>
                    <a:pt x="757099" y="57378"/>
                  </a:lnTo>
                  <a:lnTo>
                    <a:pt x="765234" y="72693"/>
                  </a:lnTo>
                  <a:lnTo>
                    <a:pt x="771256" y="89845"/>
                  </a:lnTo>
                  <a:lnTo>
                    <a:pt x="774991" y="108830"/>
                  </a:lnTo>
                  <a:lnTo>
                    <a:pt x="776272" y="129657"/>
                  </a:lnTo>
                  <a:lnTo>
                    <a:pt x="776272" y="348551"/>
                  </a:lnTo>
                  <a:lnTo>
                    <a:pt x="671668" y="348551"/>
                  </a:lnTo>
                  <a:lnTo>
                    <a:pt x="671668" y="167927"/>
                  </a:lnTo>
                  <a:lnTo>
                    <a:pt x="670213" y="146529"/>
                  </a:lnTo>
                  <a:lnTo>
                    <a:pt x="661007" y="120716"/>
                  </a:lnTo>
                  <a:lnTo>
                    <a:pt x="646518" y="106819"/>
                  </a:lnTo>
                  <a:lnTo>
                    <a:pt x="624885" y="98960"/>
                  </a:lnTo>
                  <a:lnTo>
                    <a:pt x="612367" y="97924"/>
                  </a:lnTo>
                  <a:lnTo>
                    <a:pt x="589672" y="101231"/>
                  </a:lnTo>
                  <a:lnTo>
                    <a:pt x="569814" y="109585"/>
                  </a:lnTo>
                  <a:lnTo>
                    <a:pt x="553734" y="120670"/>
                  </a:lnTo>
                  <a:lnTo>
                    <a:pt x="542363" y="132142"/>
                  </a:lnTo>
                  <a:lnTo>
                    <a:pt x="542363" y="348551"/>
                  </a:lnTo>
                  <a:lnTo>
                    <a:pt x="437754" y="348551"/>
                  </a:lnTo>
                  <a:lnTo>
                    <a:pt x="437754" y="6686"/>
                  </a:lnTo>
                  <a:lnTo>
                    <a:pt x="539016" y="6686"/>
                  </a:lnTo>
                  <a:lnTo>
                    <a:pt x="539016" y="36097"/>
                  </a:lnTo>
                  <a:lnTo>
                    <a:pt x="552963" y="23991"/>
                  </a:lnTo>
                  <a:lnTo>
                    <a:pt x="572193" y="13994"/>
                  </a:lnTo>
                  <a:lnTo>
                    <a:pt x="594163" y="6441"/>
                  </a:lnTo>
                  <a:lnTo>
                    <a:pt x="616327" y="1669"/>
                  </a:lnTo>
                  <a:close/>
                  <a:moveTo>
                    <a:pt x="167927" y="0"/>
                  </a:moveTo>
                  <a:lnTo>
                    <a:pt x="186840" y="1276"/>
                  </a:lnTo>
                  <a:lnTo>
                    <a:pt x="205376" y="5272"/>
                  </a:lnTo>
                  <a:lnTo>
                    <a:pt x="223054" y="12243"/>
                  </a:lnTo>
                  <a:lnTo>
                    <a:pt x="239405" y="22435"/>
                  </a:lnTo>
                  <a:lnTo>
                    <a:pt x="253961" y="36112"/>
                  </a:lnTo>
                  <a:lnTo>
                    <a:pt x="253961" y="6691"/>
                  </a:lnTo>
                  <a:lnTo>
                    <a:pt x="257972" y="6691"/>
                  </a:lnTo>
                  <a:lnTo>
                    <a:pt x="355227" y="6691"/>
                  </a:lnTo>
                  <a:lnTo>
                    <a:pt x="355227" y="36112"/>
                  </a:lnTo>
                  <a:lnTo>
                    <a:pt x="355227" y="97924"/>
                  </a:lnTo>
                  <a:lnTo>
                    <a:pt x="355227" y="257308"/>
                  </a:lnTo>
                  <a:lnTo>
                    <a:pt x="355227" y="319554"/>
                  </a:lnTo>
                  <a:lnTo>
                    <a:pt x="355227" y="348551"/>
                  </a:lnTo>
                  <a:lnTo>
                    <a:pt x="253961" y="348551"/>
                  </a:lnTo>
                  <a:lnTo>
                    <a:pt x="253961" y="319554"/>
                  </a:lnTo>
                  <a:lnTo>
                    <a:pt x="241738" y="331985"/>
                  </a:lnTo>
                  <a:lnTo>
                    <a:pt x="226520" y="341922"/>
                  </a:lnTo>
                  <a:lnTo>
                    <a:pt x="209275" y="349214"/>
                  </a:lnTo>
                  <a:lnTo>
                    <a:pt x="190979" y="353700"/>
                  </a:lnTo>
                  <a:lnTo>
                    <a:pt x="172602" y="355231"/>
                  </a:lnTo>
                  <a:lnTo>
                    <a:pt x="151469" y="353925"/>
                  </a:lnTo>
                  <a:lnTo>
                    <a:pt x="130780" y="350097"/>
                  </a:lnTo>
                  <a:lnTo>
                    <a:pt x="110805" y="343861"/>
                  </a:lnTo>
                  <a:lnTo>
                    <a:pt x="91826" y="335348"/>
                  </a:lnTo>
                  <a:lnTo>
                    <a:pt x="74112" y="324677"/>
                  </a:lnTo>
                  <a:lnTo>
                    <a:pt x="57939" y="311970"/>
                  </a:lnTo>
                  <a:lnTo>
                    <a:pt x="43583" y="297349"/>
                  </a:lnTo>
                  <a:lnTo>
                    <a:pt x="30595" y="280293"/>
                  </a:lnTo>
                  <a:lnTo>
                    <a:pt x="19791" y="261809"/>
                  </a:lnTo>
                  <a:lnTo>
                    <a:pt x="11253" y="242115"/>
                  </a:lnTo>
                  <a:lnTo>
                    <a:pt x="5053" y="221431"/>
                  </a:lnTo>
                  <a:lnTo>
                    <a:pt x="1276" y="199971"/>
                  </a:lnTo>
                  <a:lnTo>
                    <a:pt x="0" y="177950"/>
                  </a:lnTo>
                  <a:lnTo>
                    <a:pt x="965" y="158297"/>
                  </a:lnTo>
                  <a:lnTo>
                    <a:pt x="3807" y="139328"/>
                  </a:lnTo>
                  <a:lnTo>
                    <a:pt x="8421" y="121129"/>
                  </a:lnTo>
                  <a:lnTo>
                    <a:pt x="14724" y="103808"/>
                  </a:lnTo>
                  <a:lnTo>
                    <a:pt x="22608" y="87467"/>
                  </a:lnTo>
                  <a:lnTo>
                    <a:pt x="31988" y="72208"/>
                  </a:lnTo>
                  <a:lnTo>
                    <a:pt x="42767" y="58128"/>
                  </a:lnTo>
                  <a:lnTo>
                    <a:pt x="54846" y="45323"/>
                  </a:lnTo>
                  <a:lnTo>
                    <a:pt x="68136" y="33902"/>
                  </a:lnTo>
                  <a:lnTo>
                    <a:pt x="82538" y="23961"/>
                  </a:lnTo>
                  <a:lnTo>
                    <a:pt x="97955" y="15606"/>
                  </a:lnTo>
                  <a:lnTo>
                    <a:pt x="114301" y="8931"/>
                  </a:lnTo>
                  <a:lnTo>
                    <a:pt x="131474" y="4037"/>
                  </a:lnTo>
                  <a:lnTo>
                    <a:pt x="149382" y="1026"/>
                  </a:lnTo>
                  <a:close/>
                  <a:moveTo>
                    <a:pt x="1339141" y="0"/>
                  </a:moveTo>
                  <a:lnTo>
                    <a:pt x="1359161" y="1026"/>
                  </a:lnTo>
                  <a:lnTo>
                    <a:pt x="1378493" y="4037"/>
                  </a:lnTo>
                  <a:lnTo>
                    <a:pt x="1397034" y="8931"/>
                  </a:lnTo>
                  <a:lnTo>
                    <a:pt x="1415824" y="16183"/>
                  </a:lnTo>
                  <a:lnTo>
                    <a:pt x="1431323" y="23961"/>
                  </a:lnTo>
                  <a:lnTo>
                    <a:pt x="1446873" y="33902"/>
                  </a:lnTo>
                  <a:lnTo>
                    <a:pt x="1461219" y="45323"/>
                  </a:lnTo>
                  <a:lnTo>
                    <a:pt x="1474263" y="58128"/>
                  </a:lnTo>
                  <a:lnTo>
                    <a:pt x="1485894" y="72208"/>
                  </a:lnTo>
                  <a:lnTo>
                    <a:pt x="1496024" y="87467"/>
                  </a:lnTo>
                  <a:lnTo>
                    <a:pt x="1501470" y="97924"/>
                  </a:lnTo>
                  <a:lnTo>
                    <a:pt x="1504537" y="103808"/>
                  </a:lnTo>
                  <a:lnTo>
                    <a:pt x="1511339" y="121129"/>
                  </a:lnTo>
                  <a:lnTo>
                    <a:pt x="1516321" y="139328"/>
                  </a:lnTo>
                  <a:lnTo>
                    <a:pt x="1519387" y="158297"/>
                  </a:lnTo>
                  <a:lnTo>
                    <a:pt x="1520434" y="177950"/>
                  </a:lnTo>
                  <a:lnTo>
                    <a:pt x="1519387" y="197527"/>
                  </a:lnTo>
                  <a:lnTo>
                    <a:pt x="1516321" y="216430"/>
                  </a:lnTo>
                  <a:lnTo>
                    <a:pt x="1511339" y="234557"/>
                  </a:lnTo>
                  <a:lnTo>
                    <a:pt x="1504537" y="251811"/>
                  </a:lnTo>
                  <a:lnTo>
                    <a:pt x="1496024" y="268091"/>
                  </a:lnTo>
                  <a:lnTo>
                    <a:pt x="1485894" y="283294"/>
                  </a:lnTo>
                  <a:lnTo>
                    <a:pt x="1474263" y="297323"/>
                  </a:lnTo>
                  <a:lnTo>
                    <a:pt x="1461219" y="310077"/>
                  </a:lnTo>
                  <a:lnTo>
                    <a:pt x="1446873" y="321457"/>
                  </a:lnTo>
                  <a:lnTo>
                    <a:pt x="1431323" y="331358"/>
                  </a:lnTo>
                  <a:lnTo>
                    <a:pt x="1414676" y="339686"/>
                  </a:lnTo>
                  <a:lnTo>
                    <a:pt x="1397034" y="346336"/>
                  </a:lnTo>
                  <a:lnTo>
                    <a:pt x="1378493" y="351210"/>
                  </a:lnTo>
                  <a:lnTo>
                    <a:pt x="1359161" y="354210"/>
                  </a:lnTo>
                  <a:lnTo>
                    <a:pt x="1339141" y="355231"/>
                  </a:lnTo>
                  <a:lnTo>
                    <a:pt x="1319120" y="354210"/>
                  </a:lnTo>
                  <a:lnTo>
                    <a:pt x="1299788" y="351210"/>
                  </a:lnTo>
                  <a:lnTo>
                    <a:pt x="1281253" y="346336"/>
                  </a:lnTo>
                  <a:lnTo>
                    <a:pt x="1263605" y="339686"/>
                  </a:lnTo>
                  <a:lnTo>
                    <a:pt x="1246958" y="331358"/>
                  </a:lnTo>
                  <a:lnTo>
                    <a:pt x="1231408" y="321457"/>
                  </a:lnTo>
                  <a:lnTo>
                    <a:pt x="1217062" y="310077"/>
                  </a:lnTo>
                  <a:lnTo>
                    <a:pt x="1204023" y="297323"/>
                  </a:lnTo>
                  <a:lnTo>
                    <a:pt x="1192388" y="283294"/>
                  </a:lnTo>
                  <a:lnTo>
                    <a:pt x="1182257" y="268091"/>
                  </a:lnTo>
                  <a:lnTo>
                    <a:pt x="1173745" y="251811"/>
                  </a:lnTo>
                  <a:lnTo>
                    <a:pt x="1166942" y="234557"/>
                  </a:lnTo>
                  <a:lnTo>
                    <a:pt x="1161961" y="216430"/>
                  </a:lnTo>
                  <a:lnTo>
                    <a:pt x="1158894" y="197527"/>
                  </a:lnTo>
                  <a:lnTo>
                    <a:pt x="1157848" y="177950"/>
                  </a:lnTo>
                  <a:lnTo>
                    <a:pt x="1158894" y="158297"/>
                  </a:lnTo>
                  <a:lnTo>
                    <a:pt x="1161961" y="139328"/>
                  </a:lnTo>
                  <a:lnTo>
                    <a:pt x="1166942" y="121129"/>
                  </a:lnTo>
                  <a:lnTo>
                    <a:pt x="1173745" y="103808"/>
                  </a:lnTo>
                  <a:lnTo>
                    <a:pt x="1182257" y="87467"/>
                  </a:lnTo>
                  <a:lnTo>
                    <a:pt x="1192388" y="72208"/>
                  </a:lnTo>
                  <a:lnTo>
                    <a:pt x="1204023" y="58128"/>
                  </a:lnTo>
                  <a:lnTo>
                    <a:pt x="1217062" y="45323"/>
                  </a:lnTo>
                  <a:lnTo>
                    <a:pt x="1231408" y="33902"/>
                  </a:lnTo>
                  <a:lnTo>
                    <a:pt x="1246958" y="23961"/>
                  </a:lnTo>
                  <a:lnTo>
                    <a:pt x="1263605" y="15606"/>
                  </a:lnTo>
                  <a:lnTo>
                    <a:pt x="1281253" y="8931"/>
                  </a:lnTo>
                  <a:lnTo>
                    <a:pt x="1299788" y="4037"/>
                  </a:lnTo>
                  <a:lnTo>
                    <a:pt x="1319120" y="1026"/>
                  </a:lnTo>
                  <a:close/>
                </a:path>
              </a:pathLst>
            </a:custGeom>
            <a:solidFill>
              <a:srgbClr val="F54D2E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5544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rgbClr val="F54D2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4BC033-0CCB-6721-5645-EFDA92B73D2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7286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171" y="1594753"/>
            <a:ext cx="1240087" cy="3579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D61978-0904-AEBC-F253-CF573867F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85" y="5643079"/>
            <a:ext cx="1399826" cy="8494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89F380-3899-B364-671F-DFA17CE4F43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rgbClr val="A3B8D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898382" y="3739606"/>
            <a:ext cx="926922" cy="290684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0B2A0E-631A-284A-56DB-88C800BFA2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srgbClr val="A3B8D0">
                <a:shade val="45000"/>
                <a:satMod val="135000"/>
              </a:srgbClr>
              <a:prstClr val="white"/>
            </a:duotone>
          </a:blip>
          <a:srcRect l="6711" t="14859" r="6746" b="14073"/>
          <a:stretch/>
        </p:blipFill>
        <p:spPr>
          <a:xfrm>
            <a:off x="9583903" y="3535369"/>
            <a:ext cx="2080945" cy="51859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9B57E2-9818-94DD-16C0-098F70481BE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rgbClr val="A3B8D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177092" y="2388805"/>
            <a:ext cx="686221" cy="68247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34BD26-22CC-10EF-50B8-72E47A15BE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rgbClr val="A3B8D0">
                <a:shade val="45000"/>
                <a:satMod val="135000"/>
              </a:srgbClr>
              <a:prstClr val="white"/>
            </a:duotone>
          </a:blip>
          <a:srcRect t="32935" b="38405"/>
          <a:stretch/>
        </p:blipFill>
        <p:spPr>
          <a:xfrm>
            <a:off x="9236869" y="5777576"/>
            <a:ext cx="1702281" cy="487863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378136-80C5-C47A-C3E9-2791EB9FB234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rgbClr val="A3B8D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583903" y="1149512"/>
            <a:ext cx="1933409" cy="908702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8FC405-4255-5771-E417-1D7154BB0B11}"/>
              </a:ext>
            </a:extLst>
          </p:cNvPr>
          <p:cNvSpPr txBox="1"/>
          <p:nvPr/>
        </p:nvSpPr>
        <p:spPr>
          <a:xfrm flipH="1">
            <a:off x="4226018" y="4043765"/>
            <a:ext cx="320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50">
                <a:solidFill>
                  <a:srgbClr val="2B3D4E"/>
                </a:solidFill>
                <a:latin typeface="+mj-lt"/>
              </a:rPr>
              <a:t>ИНДУСТРИАЛЬНЫЙ</a:t>
            </a:r>
            <a:r>
              <a:rPr lang="ru-RU" spc="50">
                <a:latin typeface="+mj-lt"/>
              </a:rPr>
              <a:t> АУТСОРСИНГ</a:t>
            </a:r>
          </a:p>
        </p:txBody>
      </p:sp>
      <p:sp>
        <p:nvSpPr>
          <p:cNvPr id="10" name="Параллелограмм 9">
            <a:extLst>
              <a:ext uri="{FF2B5EF4-FFF2-40B4-BE49-F238E27FC236}">
                <a16:creationId xmlns:a16="http://schemas.microsoft.com/office/drawing/2014/main" id="{6B144D2C-DC8E-5CA9-8C33-4F822A614D58}"/>
              </a:ext>
            </a:extLst>
          </p:cNvPr>
          <p:cNvSpPr/>
          <p:nvPr/>
        </p:nvSpPr>
        <p:spPr>
          <a:xfrm>
            <a:off x="3819769" y="2530843"/>
            <a:ext cx="4469467" cy="2434672"/>
          </a:xfrm>
          <a:prstGeom prst="parallelogram">
            <a:avLst>
              <a:gd name="adj" fmla="val 65961"/>
            </a:avLst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1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3DBBD9-88B7-67B8-2192-AD426EE33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"/>
          <a:stretch/>
        </p:blipFill>
        <p:spPr>
          <a:xfrm>
            <a:off x="0" y="1328618"/>
            <a:ext cx="8704524" cy="47653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D4C4F5-8107-06F8-4444-B2E3F2D52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r="-1" b="3583"/>
          <a:stretch/>
        </p:blipFill>
        <p:spPr>
          <a:xfrm>
            <a:off x="0" y="1328618"/>
            <a:ext cx="8704524" cy="4783797"/>
          </a:xfrm>
          <a:custGeom>
            <a:avLst/>
            <a:gdLst>
              <a:gd name="connsiteX0" fmla="*/ 0 w 13949443"/>
              <a:gd name="connsiteY0" fmla="*/ 0 h 7320711"/>
              <a:gd name="connsiteX1" fmla="*/ 13949443 w 13949443"/>
              <a:gd name="connsiteY1" fmla="*/ 0 h 7320711"/>
              <a:gd name="connsiteX2" fmla="*/ 8837650 w 13949443"/>
              <a:gd name="connsiteY2" fmla="*/ 7320711 h 7320711"/>
              <a:gd name="connsiteX3" fmla="*/ 0 w 13949443"/>
              <a:gd name="connsiteY3" fmla="*/ 7290231 h 732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9443" h="7320711">
                <a:moveTo>
                  <a:pt x="0" y="0"/>
                </a:moveTo>
                <a:lnTo>
                  <a:pt x="13949443" y="0"/>
                </a:lnTo>
                <a:lnTo>
                  <a:pt x="8837650" y="7320711"/>
                </a:lnTo>
                <a:lnTo>
                  <a:pt x="0" y="7290231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8E40B-9CE7-4475-9629-A6C6F72C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Почему </a:t>
            </a:r>
            <a:r>
              <a:rPr lang="en-US"/>
              <a:t>ANCOR</a:t>
            </a:r>
            <a:r>
              <a:rPr lang="ru-RU"/>
              <a:t>?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072BB0-2B5E-87E4-4900-A105C390CC66}"/>
              </a:ext>
            </a:extLst>
          </p:cNvPr>
          <p:cNvSpPr txBox="1">
            <a:spLocks/>
          </p:cNvSpPr>
          <p:nvPr/>
        </p:nvSpPr>
        <p:spPr>
          <a:xfrm>
            <a:off x="403588" y="308412"/>
            <a:ext cx="10973185" cy="6163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rgbClr val="2C3D4F"/>
                </a:solidFill>
                <a:latin typeface="Geometria Bold" panose="020B0703020204020204" pitchFamily="34" charset="-52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2911" b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Почему </a:t>
            </a:r>
            <a:r>
              <a:rPr lang="en-US" sz="2911" b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ANCOR</a:t>
            </a:r>
            <a:r>
              <a:rPr lang="ru-RU" sz="2911" b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0EFE51-D7C1-9BEA-0E37-1A5EF212A645}"/>
              </a:ext>
            </a:extLst>
          </p:cNvPr>
          <p:cNvSpPr txBox="1"/>
          <p:nvPr/>
        </p:nvSpPr>
        <p:spPr>
          <a:xfrm>
            <a:off x="8995729" y="1328618"/>
            <a:ext cx="3112257" cy="43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Лидер индустрии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120D50-4909-F5F3-0649-B0F51F15D21A}"/>
              </a:ext>
            </a:extLst>
          </p:cNvPr>
          <p:cNvSpPr txBox="1"/>
          <p:nvPr/>
        </p:nvSpPr>
        <p:spPr>
          <a:xfrm>
            <a:off x="8464345" y="1962062"/>
            <a:ext cx="3643642" cy="4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Новейшие технологии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2B80A5-C61F-0C66-C616-ECCEF2B52A56}"/>
              </a:ext>
            </a:extLst>
          </p:cNvPr>
          <p:cNvSpPr txBox="1"/>
          <p:nvPr/>
        </p:nvSpPr>
        <p:spPr>
          <a:xfrm>
            <a:off x="8190483" y="2586909"/>
            <a:ext cx="3917504" cy="4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Команда профессионалов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6FD0D2-2572-BCE3-7802-C99120496C29}"/>
              </a:ext>
            </a:extLst>
          </p:cNvPr>
          <p:cNvSpPr txBox="1"/>
          <p:nvPr/>
        </p:nvSpPr>
        <p:spPr>
          <a:xfrm>
            <a:off x="7520532" y="3174106"/>
            <a:ext cx="4342503" cy="4376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Широкая линейка услуг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FDA58-AA9F-EC91-E23B-E4431923746B}"/>
              </a:ext>
            </a:extLst>
          </p:cNvPr>
          <p:cNvSpPr txBox="1"/>
          <p:nvPr/>
        </p:nvSpPr>
        <p:spPr>
          <a:xfrm>
            <a:off x="6889444" y="4400467"/>
            <a:ext cx="4751655" cy="4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Гибкость в разработке решений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2B7ADA-44ED-E488-DB7D-4ACDCB2BAC12}"/>
              </a:ext>
            </a:extLst>
          </p:cNvPr>
          <p:cNvSpPr txBox="1"/>
          <p:nvPr/>
        </p:nvSpPr>
        <p:spPr>
          <a:xfrm>
            <a:off x="6889444" y="4997893"/>
            <a:ext cx="4097051" cy="4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Обширная география проектов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927743-4C26-F61D-ECF9-76DF0F43893A}"/>
              </a:ext>
            </a:extLst>
          </p:cNvPr>
          <p:cNvSpPr txBox="1"/>
          <p:nvPr/>
        </p:nvSpPr>
        <p:spPr>
          <a:xfrm>
            <a:off x="6289230" y="5597104"/>
            <a:ext cx="4439756" cy="4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Ответственность за результат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9357F8-7663-CAB8-E35C-5B570001CA4E}"/>
              </a:ext>
            </a:extLst>
          </p:cNvPr>
          <p:cNvSpPr txBox="1"/>
          <p:nvPr/>
        </p:nvSpPr>
        <p:spPr>
          <a:xfrm>
            <a:off x="6456207" y="3802149"/>
            <a:ext cx="6160979" cy="4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ru-RU" sz="1637">
                <a:solidFill>
                  <a:schemeClr val="bg1"/>
                </a:solidFill>
              </a:rPr>
              <a:t>Единые стандарты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1200876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37B5940-5B10-4614-B0E1-FDF9D12B3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5881" y="1239119"/>
            <a:ext cx="3457179" cy="81642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/>
              <a:t>Спасибо!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6E7CB-B365-28AD-C691-C93C910BFAA8}"/>
              </a:ext>
            </a:extLst>
          </p:cNvPr>
          <p:cNvSpPr txBox="1"/>
          <p:nvPr/>
        </p:nvSpPr>
        <p:spPr>
          <a:xfrm>
            <a:off x="5773918" y="3627633"/>
            <a:ext cx="60991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3200" err="1">
                <a:solidFill>
                  <a:schemeClr val="bg1"/>
                </a:solidFill>
                <a:latin typeface="+mj-lt"/>
              </a:rPr>
              <a:t>Кефели</a:t>
            </a:r>
            <a:r>
              <a:rPr lang="ru-RU" sz="3200">
                <a:solidFill>
                  <a:schemeClr val="bg1"/>
                </a:solidFill>
                <a:latin typeface="+mj-lt"/>
              </a:rPr>
              <a:t> Илья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6A34E-EE9C-33E9-7C06-244507B52F69}"/>
              </a:ext>
            </a:extLst>
          </p:cNvPr>
          <p:cNvSpPr txBox="1"/>
          <p:nvPr/>
        </p:nvSpPr>
        <p:spPr>
          <a:xfrm>
            <a:off x="5773918" y="4382532"/>
            <a:ext cx="6099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b="0">
                <a:solidFill>
                  <a:schemeClr val="bg1"/>
                </a:solidFill>
                <a:latin typeface="Geometria" panose="020B0503020204020204" pitchFamily="34" charset="-52"/>
              </a:rPr>
              <a:t>Тел: +7 (910) 081 11 43</a:t>
            </a:r>
          </a:p>
          <a:p>
            <a:pPr algn="r">
              <a:defRPr/>
            </a:pPr>
            <a:r>
              <a:rPr lang="en-US" sz="2400" b="0">
                <a:solidFill>
                  <a:schemeClr val="bg1"/>
                </a:solidFill>
                <a:latin typeface="Geometria" panose="020B0503020204020204" pitchFamily="34" charset="-52"/>
              </a:rPr>
              <a:t>E-mail: i.kefeli@ancor.ru</a:t>
            </a:r>
            <a:endParaRPr lang="ru-RU" sz="2400" b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21540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Специальное оформление">
  <a:themeElements>
    <a:clrScheme name="Другая 1">
      <a:dk1>
        <a:srgbClr val="595959"/>
      </a:dk1>
      <a:lt1>
        <a:srgbClr val="FFFFFF"/>
      </a:lt1>
      <a:dk2>
        <a:srgbClr val="F54D2E"/>
      </a:dk2>
      <a:lt2>
        <a:srgbClr val="FFFFFF"/>
      </a:lt2>
      <a:accent1>
        <a:srgbClr val="F54D2E"/>
      </a:accent1>
      <a:accent2>
        <a:srgbClr val="2C3D4F"/>
      </a:accent2>
      <a:accent3>
        <a:srgbClr val="F77158"/>
      </a:accent3>
      <a:accent4>
        <a:srgbClr val="566472"/>
      </a:accent4>
      <a:accent5>
        <a:srgbClr val="7F7F7F"/>
      </a:accent5>
      <a:accent6>
        <a:srgbClr val="FFFFFF"/>
      </a:accent6>
      <a:hlink>
        <a:srgbClr val="2C3D4F"/>
      </a:hlink>
      <a:folHlink>
        <a:srgbClr val="F54D2E"/>
      </a:folHlink>
    </a:clrScheme>
    <a:fontScheme name="Другая 1">
      <a:majorFont>
        <a:latin typeface="Geometria Bold"/>
        <a:ea typeface=""/>
        <a:cs typeface=""/>
      </a:majorFont>
      <a:minorFont>
        <a:latin typeface="Geomet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ncor 2">
      <a:dk1>
        <a:srgbClr val="000000"/>
      </a:dk1>
      <a:lt1>
        <a:srgbClr val="FFFFFF"/>
      </a:lt1>
      <a:dk2>
        <a:srgbClr val="000000"/>
      </a:dk2>
      <a:lt2>
        <a:srgbClr val="FEFFFE"/>
      </a:lt2>
      <a:accent1>
        <a:srgbClr val="F44B2D"/>
      </a:accent1>
      <a:accent2>
        <a:srgbClr val="FF845A"/>
      </a:accent2>
      <a:accent3>
        <a:srgbClr val="FFAB8F"/>
      </a:accent3>
      <a:accent4>
        <a:srgbClr val="2C3C4E"/>
      </a:accent4>
      <a:accent5>
        <a:srgbClr val="6F869F"/>
      </a:accent5>
      <a:accent6>
        <a:srgbClr val="A3B8D0"/>
      </a:accent6>
      <a:hlink>
        <a:srgbClr val="0000FF"/>
      </a:hlink>
      <a:folHlink>
        <a:srgbClr val="800080"/>
      </a:folHlink>
    </a:clrScheme>
    <a:fontScheme name="Ancor">
      <a:majorFont>
        <a:latin typeface="Geometria Bold"/>
        <a:ea typeface=""/>
        <a:cs typeface=""/>
      </a:majorFont>
      <a:minorFont>
        <a:latin typeface="Geomet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Презентация1" id="{ECDBEBBF-DD7B-4D60-B038-F8DEEF2CBE83}" vid="{C4ED6FEE-F84B-4DD9-BE96-246D2DF2D759}"/>
    </a:ext>
  </a:extLst>
</a:theme>
</file>

<file path=ppt/theme/theme3.xml><?xml version="1.0" encoding="utf-8"?>
<a:theme xmlns:a="http://schemas.openxmlformats.org/drawingml/2006/main" name="2_Office Theme">
  <a:themeElements>
    <a:clrScheme name="Ancor 2">
      <a:dk1>
        <a:srgbClr val="000000"/>
      </a:dk1>
      <a:lt1>
        <a:srgbClr val="FFFFFF"/>
      </a:lt1>
      <a:dk2>
        <a:srgbClr val="000000"/>
      </a:dk2>
      <a:lt2>
        <a:srgbClr val="FEFFFE"/>
      </a:lt2>
      <a:accent1>
        <a:srgbClr val="F44B2D"/>
      </a:accent1>
      <a:accent2>
        <a:srgbClr val="FF845A"/>
      </a:accent2>
      <a:accent3>
        <a:srgbClr val="FFAB8F"/>
      </a:accent3>
      <a:accent4>
        <a:srgbClr val="2C3C4E"/>
      </a:accent4>
      <a:accent5>
        <a:srgbClr val="6F869F"/>
      </a:accent5>
      <a:accent6>
        <a:srgbClr val="A3B8D0"/>
      </a:accent6>
      <a:hlink>
        <a:srgbClr val="0000FF"/>
      </a:hlink>
      <a:folHlink>
        <a:srgbClr val="800080"/>
      </a:folHlink>
    </a:clrScheme>
    <a:fontScheme name="Ancor">
      <a:majorFont>
        <a:latin typeface="Geometria Bold"/>
        <a:ea typeface=""/>
        <a:cs typeface=""/>
      </a:majorFont>
      <a:minorFont>
        <a:latin typeface="Geomet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Презентация1" id="{ECDBEBBF-DD7B-4D60-B038-F8DEEF2CBE83}" vid="{C4ED6FEE-F84B-4DD9-BE96-246D2DF2D759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Другая 1">
      <a:dk1>
        <a:srgbClr val="595959"/>
      </a:dk1>
      <a:lt1>
        <a:srgbClr val="FFFFFF"/>
      </a:lt1>
      <a:dk2>
        <a:srgbClr val="F54D2E"/>
      </a:dk2>
      <a:lt2>
        <a:srgbClr val="FFFFFF"/>
      </a:lt2>
      <a:accent1>
        <a:srgbClr val="F54D2E"/>
      </a:accent1>
      <a:accent2>
        <a:srgbClr val="2C3D4F"/>
      </a:accent2>
      <a:accent3>
        <a:srgbClr val="F77158"/>
      </a:accent3>
      <a:accent4>
        <a:srgbClr val="566472"/>
      </a:accent4>
      <a:accent5>
        <a:srgbClr val="7F7F7F"/>
      </a:accent5>
      <a:accent6>
        <a:srgbClr val="FFFFFF"/>
      </a:accent6>
      <a:hlink>
        <a:srgbClr val="2C3D4F"/>
      </a:hlink>
      <a:folHlink>
        <a:srgbClr val="F54D2E"/>
      </a:folHlink>
    </a:clrScheme>
    <a:fontScheme name="Другая 1">
      <a:majorFont>
        <a:latin typeface="Geometria Bold"/>
        <a:ea typeface=""/>
        <a:cs typeface=""/>
      </a:majorFont>
      <a:minorFont>
        <a:latin typeface="Geomet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87f867-6e33-4b69-ad68-ae2de4dbad20">
      <Terms xmlns="http://schemas.microsoft.com/office/infopath/2007/PartnerControls"/>
    </lcf76f155ced4ddcb4097134ff3c332f>
    <TaxCatchAll xmlns="27efc3b9-17e7-4195-b6a4-ad484d14849e" xsi:nil="true"/>
    <SharedWithUsers xmlns="27efc3b9-17e7-4195-b6a4-ad484d14849e">
      <UserInfo>
        <DisplayName>Everyone</DisplayName>
        <AccountId>9</AccountId>
        <AccountType/>
      </UserInfo>
      <UserInfo>
        <DisplayName>SharingLinks.1f236909-3346-4145-837b-611647013681.Flexible.c47e6857-2733-4666-8397-a0923ac6e44f</DisplayName>
        <AccountId>140</AccountId>
        <AccountType/>
      </UserInfo>
      <UserInfo>
        <DisplayName>SharingLinks.189bbcf8-28b0-4b5d-b0af-009216cb3ce7.Flexible.b45930c8-04d2-41a5-b2d7-2bd9631373c1</DisplayName>
        <AccountId>136</AccountId>
        <AccountType/>
      </UserInfo>
      <UserInfo>
        <DisplayName>SharingLinks.0cf75e62-6b0f-474a-b9be-533b3ad587bf.Flexible.6f6bc0e9-2130-4340-b718-9dd5ccc887ca</DisplayName>
        <AccountId>30</AccountId>
        <AccountType/>
      </UserInfo>
      <UserInfo>
        <DisplayName>Istratov Mikhail</DisplayName>
        <AccountId>67</AccountId>
        <AccountType/>
      </UserInfo>
      <UserInfo>
        <DisplayName>SharingLinks.0f3e844c-d772-40f5-92b2-24f2fc1c9bf4.Flexible.0d8afeb8-893f-4c38-8d4e-7cb4e150f677</DisplayName>
        <AccountId>56</AccountId>
        <AccountType/>
      </UserInfo>
      <UserInfo>
        <DisplayName>SharingLinks.0fd8ee32-c840-4908-a81b-88e5b1ff4ec5.Flexible.94904fcd-2c02-4dc0-b653-d65d52bcab9a</DisplayName>
        <AccountId>86</AccountId>
        <AccountType/>
      </UserInfo>
      <UserInfo>
        <DisplayName>SharingLinks.1ce18fc2-4c5b-4f4d-ae1e-e35ea708b4a5.Flexible.2b5088ed-2ab7-41be-ac44-19b57f6c5b9f</DisplayName>
        <AccountId>151</AccountId>
        <AccountType/>
      </UserInfo>
      <UserInfo>
        <DisplayName>Limited Access System Group For List 20e80565-c152-496b-bbf0-deaf2579ff82</DisplayName>
        <AccountId>24</AccountId>
        <AccountType/>
      </UserInfo>
      <UserInfo>
        <DisplayName>SharingLinks.389fa244-5648-4339-b6d3-d64439e817b3.Flexible.19d641a0-09f7-4ec6-9b0d-8c3f33bbd255</DisplayName>
        <AccountId>184</AccountId>
        <AccountType/>
      </UserInfo>
      <UserInfo>
        <DisplayName>SharingLinks.9142cab3-0aaf-4667-a6fc-86ff4505b8fc.Flexible.c91dfe1a-5b68-4d09-b740-ba95c08bd894</DisplayName>
        <AccountId>534</AccountId>
        <AccountType/>
      </UserInfo>
      <UserInfo>
        <DisplayName>Marketing Owners</DisplayName>
        <AccountId>6</AccountId>
        <AccountType/>
      </UserInfo>
      <UserInfo>
        <DisplayName>SharingLinks.089bdb41-0b05-423e-8c69-b2f9cacfe44f.Flexible.c54d1812-85d2-4948-8e54-54f7ca7473ce</DisplayName>
        <AccountId>52</AccountId>
        <AccountType/>
      </UserInfo>
      <UserInfo>
        <DisplayName>Bashilov Kirill</DisplayName>
        <AccountId>996</AccountId>
        <AccountType/>
      </UserInfo>
      <UserInfo>
        <DisplayName>SharingLinks.0465bb1f-1c2a-4ee9-8086-e133251b3b9d.Flexible.fd0f081f-38c4-468d-8f34-57f4252bdf3b</DisplayName>
        <AccountId>16</AccountId>
        <AccountType/>
      </UserInfo>
      <UserInfo>
        <DisplayName>Gorina Anna</DisplayName>
        <AccountId>948</AccountId>
        <AccountType/>
      </UserInfo>
      <UserInfo>
        <DisplayName>Kefeli Ilia</DisplayName>
        <AccountId>1608</AccountId>
        <AccountType/>
      </UserInfo>
    </SharedWithUsers>
    <_x041f__x0440__x0435__x0432__x044c__x044e_ xmlns="5887f867-6e33-4b69-ad68-ae2de4dbad20">
      <Url xsi:nil="true"/>
      <Description xsi:nil="true"/>
    </_x041f__x0440__x0435__x0432__x044c__x044e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7CA5826E87944FA0D1DD1D4C64A2E9" ma:contentTypeVersion="24" ma:contentTypeDescription="Create a new document." ma:contentTypeScope="" ma:versionID="dfefc51662fe7e495ee57b2fde0e2a7d">
  <xsd:schema xmlns:xsd="http://www.w3.org/2001/XMLSchema" xmlns:xs="http://www.w3.org/2001/XMLSchema" xmlns:p="http://schemas.microsoft.com/office/2006/metadata/properties" xmlns:ns2="5887f867-6e33-4b69-ad68-ae2de4dbad20" xmlns:ns3="27efc3b9-17e7-4195-b6a4-ad484d14849e" targetNamespace="http://schemas.microsoft.com/office/2006/metadata/properties" ma:root="true" ma:fieldsID="4c9fc25c9226351aa67d05a8e25a8dc5" ns2:_="" ns3:_="">
    <xsd:import namespace="5887f867-6e33-4b69-ad68-ae2de4dbad20"/>
    <xsd:import namespace="27efc3b9-17e7-4195-b6a4-ad484d1484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x041f__x0440__x0435__x0432__x044c__x044e_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7f867-6e33-4b69-ad68-ae2de4dbad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description="" ma:internalName="MediaServiceLocation" ma:readOnly="true">
      <xsd:simpleType>
        <xsd:restriction base="dms:Text"/>
      </xsd:simpleType>
    </xsd:element>
    <xsd:element name="_x041f__x0440__x0435__x0432__x044c__x044e_" ma:index="14" nillable="true" ma:displayName="Превью" ma:format="Image" ma:internalName="_x041f__x0440__x0435__x0432__x044c__x044e_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15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35128e-9273-4243-9e18-92e931e3a9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fc3b9-17e7-4195-b6a4-ad484d14849e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9ce697a-bcde-49ef-a902-f970fae44896}" ma:internalName="TaxCatchAll" ma:showField="CatchAllData" ma:web="27efc3b9-17e7-4195-b6a4-ad484d1484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FDD47E-5B0B-41AB-8CAA-708C14FF94A9}">
  <ds:schemaRefs>
    <ds:schemaRef ds:uri="27efc3b9-17e7-4195-b6a4-ad484d14849e"/>
    <ds:schemaRef ds:uri="5887f867-6e33-4b69-ad68-ae2de4dbad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DA819E-0B12-4D0C-BEE7-46CF83EC08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167777-8514-423F-848E-314C2A235E59}">
  <ds:schemaRefs>
    <ds:schemaRef ds:uri="27efc3b9-17e7-4195-b6a4-ad484d14849e"/>
    <ds:schemaRef ds:uri="5887f867-6e33-4b69-ad68-ae2de4dbad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9</Slides>
  <Notes>4</Notes>
  <HiddenSlides>0</HiddenSlide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1_Специальное оформление</vt:lpstr>
      <vt:lpstr>1_Office Theme</vt:lpstr>
      <vt:lpstr>2_Office Theme</vt:lpstr>
      <vt:lpstr>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ANCOR?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Karpova Anna</dc:creator>
  <cp:revision>2</cp:revision>
  <dcterms:created xsi:type="dcterms:W3CDTF">2023-06-05T13:35:19Z</dcterms:created>
  <dcterms:modified xsi:type="dcterms:W3CDTF">2023-09-18T12:16:42Z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0x010100AC7CA5826E87944FA0D1DD1D4C64A2E9</vt:lpwstr>
  </property>
  <property fmtid="{D5CDD505-2E9C-101B-9397-08002B2CF9AE}" pid="3" name="MediaServiceImageTags">
    <vt:lpwstr/>
  </property>
  <property fmtid="{D5CDD505-2E9C-101B-9397-08002B2CF9AE}" pid="4" name="_ExtendedDescription">
    <vt:lpwstr/>
  </property>
</Properties>
</file>